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5"/>
  </p:sldMasterIdLst>
  <p:notesMasterIdLst>
    <p:notesMasterId r:id="rId6"/>
  </p:notesMasterIdLst>
  <p:sldIdLst>
    <p:sldId id="256" r:id="rId7"/>
  </p:sldIdLst>
  <p:sldSz cy="43200625" cx="32399275"/>
  <p:notesSz cx="7099300" cy="10234600"/>
  <p:embeddedFontLst>
    <p:embeddedFont>
      <p:font typeface="Tahoma"/>
      <p:regular r:id="rId8"/>
      <p:bold r:id="rId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3607">
          <p15:clr>
            <a:srgbClr val="000000"/>
          </p15:clr>
        </p15:guide>
        <p15:guide id="2" pos="10205">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5BC202A1-D487-49F3-BD3D-42B490020E47}">
  <a:tblStyle styleId="{5BC202A1-D487-49F3-BD3D-42B490020E47}"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3607" orient="horz"/>
        <p:guide pos="10205"/>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font" Target="fonts/Tahoma-bold.fntdata"/><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font" Target="fonts/Tahoma-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3076575" cy="511175"/>
          </a:xfrm>
          <a:prstGeom prst="rect">
            <a:avLst/>
          </a:prstGeom>
          <a:noFill/>
          <a:ln>
            <a:noFill/>
          </a:ln>
        </p:spPr>
        <p:txBody>
          <a:bodyPr anchorCtr="0" anchor="t" bIns="49875" lIns="99775" spcFirstLastPara="1" rIns="99775" wrap="square" tIns="49875">
            <a:noAutofit/>
          </a:bodyPr>
          <a:lstStyle>
            <a:lvl1pPr lvl="0" marR="0" rtl="0" algn="l">
              <a:lnSpc>
                <a:spcPct val="100000"/>
              </a:lnSpc>
              <a:spcBef>
                <a:spcPts val="0"/>
              </a:spcBef>
              <a:spcAft>
                <a:spcPts val="0"/>
              </a:spcAft>
              <a:buSzPts val="1400"/>
              <a:buNone/>
              <a:defRPr b="0" i="0" sz="2100" u="none" cap="none" strike="noStrike">
                <a:solidFill>
                  <a:srgbClr val="000000"/>
                </a:solidFill>
                <a:latin typeface="Tahoma"/>
                <a:ea typeface="Tahoma"/>
                <a:cs typeface="Tahoma"/>
                <a:sym typeface="Tahoma"/>
              </a:defRPr>
            </a:lvl1pPr>
            <a:lvl2pPr lvl="1" marR="0" rtl="0" algn="l">
              <a:lnSpc>
                <a:spcPct val="100000"/>
              </a:lnSpc>
              <a:spcBef>
                <a:spcPts val="0"/>
              </a:spcBef>
              <a:spcAft>
                <a:spcPts val="0"/>
              </a:spcAft>
              <a:buSzPts val="1400"/>
              <a:buNone/>
              <a:defRPr b="0" i="0" sz="2100" u="none" cap="none" strike="noStrike">
                <a:solidFill>
                  <a:srgbClr val="000000"/>
                </a:solidFill>
                <a:latin typeface="Tahoma"/>
                <a:ea typeface="Tahoma"/>
                <a:cs typeface="Tahoma"/>
                <a:sym typeface="Tahoma"/>
              </a:defRPr>
            </a:lvl2pPr>
            <a:lvl3pPr lvl="2" marR="0" rtl="0" algn="l">
              <a:lnSpc>
                <a:spcPct val="100000"/>
              </a:lnSpc>
              <a:spcBef>
                <a:spcPts val="0"/>
              </a:spcBef>
              <a:spcAft>
                <a:spcPts val="0"/>
              </a:spcAft>
              <a:buSzPts val="1400"/>
              <a:buNone/>
              <a:defRPr b="0" i="0" sz="2100" u="none" cap="none" strike="noStrike">
                <a:solidFill>
                  <a:srgbClr val="000000"/>
                </a:solidFill>
                <a:latin typeface="Tahoma"/>
                <a:ea typeface="Tahoma"/>
                <a:cs typeface="Tahoma"/>
                <a:sym typeface="Tahoma"/>
              </a:defRPr>
            </a:lvl3pPr>
            <a:lvl4pPr lvl="3" marR="0" rtl="0" algn="l">
              <a:lnSpc>
                <a:spcPct val="100000"/>
              </a:lnSpc>
              <a:spcBef>
                <a:spcPts val="0"/>
              </a:spcBef>
              <a:spcAft>
                <a:spcPts val="0"/>
              </a:spcAft>
              <a:buSzPts val="1400"/>
              <a:buNone/>
              <a:defRPr b="0" i="0" sz="2100" u="none" cap="none" strike="noStrike">
                <a:solidFill>
                  <a:srgbClr val="000000"/>
                </a:solidFill>
                <a:latin typeface="Tahoma"/>
                <a:ea typeface="Tahoma"/>
                <a:cs typeface="Tahoma"/>
                <a:sym typeface="Tahoma"/>
              </a:defRPr>
            </a:lvl4pPr>
            <a:lvl5pPr lvl="4" marR="0" rtl="0" algn="l">
              <a:lnSpc>
                <a:spcPct val="100000"/>
              </a:lnSpc>
              <a:spcBef>
                <a:spcPts val="0"/>
              </a:spcBef>
              <a:spcAft>
                <a:spcPts val="0"/>
              </a:spcAft>
              <a:buSzPts val="1400"/>
              <a:buNone/>
              <a:defRPr b="0" i="0" sz="2100" u="none" cap="none" strike="noStrike">
                <a:solidFill>
                  <a:srgbClr val="000000"/>
                </a:solidFill>
                <a:latin typeface="Tahoma"/>
                <a:ea typeface="Tahoma"/>
                <a:cs typeface="Tahoma"/>
                <a:sym typeface="Tahoma"/>
              </a:defRPr>
            </a:lvl5pPr>
            <a:lvl6pPr lvl="5" marR="0" rtl="0" algn="l">
              <a:lnSpc>
                <a:spcPct val="100000"/>
              </a:lnSpc>
              <a:spcBef>
                <a:spcPts val="0"/>
              </a:spcBef>
              <a:spcAft>
                <a:spcPts val="0"/>
              </a:spcAft>
              <a:buSzPts val="1400"/>
              <a:buNone/>
              <a:defRPr b="0" i="0" sz="2100" u="none" cap="none" strike="noStrike">
                <a:solidFill>
                  <a:srgbClr val="000000"/>
                </a:solidFill>
                <a:latin typeface="Tahoma"/>
                <a:ea typeface="Tahoma"/>
                <a:cs typeface="Tahoma"/>
                <a:sym typeface="Tahoma"/>
              </a:defRPr>
            </a:lvl6pPr>
            <a:lvl7pPr lvl="6" marR="0" rtl="0" algn="l">
              <a:lnSpc>
                <a:spcPct val="100000"/>
              </a:lnSpc>
              <a:spcBef>
                <a:spcPts val="0"/>
              </a:spcBef>
              <a:spcAft>
                <a:spcPts val="0"/>
              </a:spcAft>
              <a:buSzPts val="1400"/>
              <a:buNone/>
              <a:defRPr b="0" i="0" sz="2100" u="none" cap="none" strike="noStrike">
                <a:solidFill>
                  <a:srgbClr val="000000"/>
                </a:solidFill>
                <a:latin typeface="Tahoma"/>
                <a:ea typeface="Tahoma"/>
                <a:cs typeface="Tahoma"/>
                <a:sym typeface="Tahoma"/>
              </a:defRPr>
            </a:lvl7pPr>
            <a:lvl8pPr lvl="7" marR="0" rtl="0" algn="l">
              <a:lnSpc>
                <a:spcPct val="100000"/>
              </a:lnSpc>
              <a:spcBef>
                <a:spcPts val="0"/>
              </a:spcBef>
              <a:spcAft>
                <a:spcPts val="0"/>
              </a:spcAft>
              <a:buSzPts val="1400"/>
              <a:buNone/>
              <a:defRPr b="0" i="0" sz="2100" u="none" cap="none" strike="noStrike">
                <a:solidFill>
                  <a:srgbClr val="000000"/>
                </a:solidFill>
                <a:latin typeface="Tahoma"/>
                <a:ea typeface="Tahoma"/>
                <a:cs typeface="Tahoma"/>
                <a:sym typeface="Tahoma"/>
              </a:defRPr>
            </a:lvl8pPr>
            <a:lvl9pPr lvl="8" marR="0" rtl="0" algn="l">
              <a:lnSpc>
                <a:spcPct val="100000"/>
              </a:lnSpc>
              <a:spcBef>
                <a:spcPts val="0"/>
              </a:spcBef>
              <a:spcAft>
                <a:spcPts val="0"/>
              </a:spcAft>
              <a:buSzPts val="1400"/>
              <a:buNone/>
              <a:defRPr b="0" i="0" sz="2100" u="none" cap="none" strike="noStrike">
                <a:solidFill>
                  <a:srgbClr val="000000"/>
                </a:solidFill>
                <a:latin typeface="Tahoma"/>
                <a:ea typeface="Tahoma"/>
                <a:cs typeface="Tahoma"/>
                <a:sym typeface="Tahoma"/>
              </a:defRPr>
            </a:lvl9pPr>
          </a:lstStyle>
          <a:p/>
        </p:txBody>
      </p:sp>
      <p:sp>
        <p:nvSpPr>
          <p:cNvPr id="4" name="Google Shape;4;n"/>
          <p:cNvSpPr txBox="1"/>
          <p:nvPr>
            <p:ph idx="10" type="dt"/>
          </p:nvPr>
        </p:nvSpPr>
        <p:spPr>
          <a:xfrm>
            <a:off x="4021137" y="0"/>
            <a:ext cx="3076575" cy="511175"/>
          </a:xfrm>
          <a:prstGeom prst="rect">
            <a:avLst/>
          </a:prstGeom>
          <a:noFill/>
          <a:ln>
            <a:noFill/>
          </a:ln>
        </p:spPr>
        <p:txBody>
          <a:bodyPr anchorCtr="0" anchor="t" bIns="49875" lIns="99775" spcFirstLastPara="1" rIns="99775" wrap="square" tIns="49875">
            <a:noAutofit/>
          </a:bodyPr>
          <a:lstStyle>
            <a:lvl1pPr lvl="0" marR="0" rtl="0" algn="r">
              <a:lnSpc>
                <a:spcPct val="100000"/>
              </a:lnSpc>
              <a:spcBef>
                <a:spcPts val="0"/>
              </a:spcBef>
              <a:spcAft>
                <a:spcPts val="0"/>
              </a:spcAft>
              <a:buSzPts val="1400"/>
              <a:buNone/>
              <a:defRPr b="0" i="0" sz="1300" u="none" cap="none" strike="noStrike">
                <a:solidFill>
                  <a:srgbClr val="000000"/>
                </a:solidFill>
                <a:latin typeface="Tahoma"/>
                <a:ea typeface="Tahoma"/>
                <a:cs typeface="Tahoma"/>
                <a:sym typeface="Tahoma"/>
              </a:defRPr>
            </a:lvl1pPr>
            <a:lvl2pPr lvl="1" marR="0" rtl="0" algn="l">
              <a:lnSpc>
                <a:spcPct val="100000"/>
              </a:lnSpc>
              <a:spcBef>
                <a:spcPts val="0"/>
              </a:spcBef>
              <a:spcAft>
                <a:spcPts val="0"/>
              </a:spcAft>
              <a:buSzPts val="1400"/>
              <a:buNone/>
              <a:defRPr b="0" i="0" sz="2100" u="none" cap="none" strike="noStrike">
                <a:solidFill>
                  <a:srgbClr val="000000"/>
                </a:solidFill>
                <a:latin typeface="Tahoma"/>
                <a:ea typeface="Tahoma"/>
                <a:cs typeface="Tahoma"/>
                <a:sym typeface="Tahoma"/>
              </a:defRPr>
            </a:lvl2pPr>
            <a:lvl3pPr lvl="2" marR="0" rtl="0" algn="l">
              <a:lnSpc>
                <a:spcPct val="100000"/>
              </a:lnSpc>
              <a:spcBef>
                <a:spcPts val="0"/>
              </a:spcBef>
              <a:spcAft>
                <a:spcPts val="0"/>
              </a:spcAft>
              <a:buSzPts val="1400"/>
              <a:buNone/>
              <a:defRPr b="0" i="0" sz="2100" u="none" cap="none" strike="noStrike">
                <a:solidFill>
                  <a:srgbClr val="000000"/>
                </a:solidFill>
                <a:latin typeface="Tahoma"/>
                <a:ea typeface="Tahoma"/>
                <a:cs typeface="Tahoma"/>
                <a:sym typeface="Tahoma"/>
              </a:defRPr>
            </a:lvl3pPr>
            <a:lvl4pPr lvl="3" marR="0" rtl="0" algn="l">
              <a:lnSpc>
                <a:spcPct val="100000"/>
              </a:lnSpc>
              <a:spcBef>
                <a:spcPts val="0"/>
              </a:spcBef>
              <a:spcAft>
                <a:spcPts val="0"/>
              </a:spcAft>
              <a:buSzPts val="1400"/>
              <a:buNone/>
              <a:defRPr b="0" i="0" sz="2100" u="none" cap="none" strike="noStrike">
                <a:solidFill>
                  <a:srgbClr val="000000"/>
                </a:solidFill>
                <a:latin typeface="Tahoma"/>
                <a:ea typeface="Tahoma"/>
                <a:cs typeface="Tahoma"/>
                <a:sym typeface="Tahoma"/>
              </a:defRPr>
            </a:lvl4pPr>
            <a:lvl5pPr lvl="4" marR="0" rtl="0" algn="l">
              <a:lnSpc>
                <a:spcPct val="100000"/>
              </a:lnSpc>
              <a:spcBef>
                <a:spcPts val="0"/>
              </a:spcBef>
              <a:spcAft>
                <a:spcPts val="0"/>
              </a:spcAft>
              <a:buSzPts val="1400"/>
              <a:buNone/>
              <a:defRPr b="0" i="0" sz="2100" u="none" cap="none" strike="noStrike">
                <a:solidFill>
                  <a:srgbClr val="000000"/>
                </a:solidFill>
                <a:latin typeface="Tahoma"/>
                <a:ea typeface="Tahoma"/>
                <a:cs typeface="Tahoma"/>
                <a:sym typeface="Tahoma"/>
              </a:defRPr>
            </a:lvl5pPr>
            <a:lvl6pPr lvl="5" marR="0" rtl="0" algn="l">
              <a:lnSpc>
                <a:spcPct val="100000"/>
              </a:lnSpc>
              <a:spcBef>
                <a:spcPts val="0"/>
              </a:spcBef>
              <a:spcAft>
                <a:spcPts val="0"/>
              </a:spcAft>
              <a:buSzPts val="1400"/>
              <a:buNone/>
              <a:defRPr b="0" i="0" sz="2100" u="none" cap="none" strike="noStrike">
                <a:solidFill>
                  <a:srgbClr val="000000"/>
                </a:solidFill>
                <a:latin typeface="Tahoma"/>
                <a:ea typeface="Tahoma"/>
                <a:cs typeface="Tahoma"/>
                <a:sym typeface="Tahoma"/>
              </a:defRPr>
            </a:lvl6pPr>
            <a:lvl7pPr lvl="6" marR="0" rtl="0" algn="l">
              <a:lnSpc>
                <a:spcPct val="100000"/>
              </a:lnSpc>
              <a:spcBef>
                <a:spcPts val="0"/>
              </a:spcBef>
              <a:spcAft>
                <a:spcPts val="0"/>
              </a:spcAft>
              <a:buSzPts val="1400"/>
              <a:buNone/>
              <a:defRPr b="0" i="0" sz="2100" u="none" cap="none" strike="noStrike">
                <a:solidFill>
                  <a:srgbClr val="000000"/>
                </a:solidFill>
                <a:latin typeface="Tahoma"/>
                <a:ea typeface="Tahoma"/>
                <a:cs typeface="Tahoma"/>
                <a:sym typeface="Tahoma"/>
              </a:defRPr>
            </a:lvl7pPr>
            <a:lvl8pPr lvl="7" marR="0" rtl="0" algn="l">
              <a:lnSpc>
                <a:spcPct val="100000"/>
              </a:lnSpc>
              <a:spcBef>
                <a:spcPts val="0"/>
              </a:spcBef>
              <a:spcAft>
                <a:spcPts val="0"/>
              </a:spcAft>
              <a:buSzPts val="1400"/>
              <a:buNone/>
              <a:defRPr b="0" i="0" sz="2100" u="none" cap="none" strike="noStrike">
                <a:solidFill>
                  <a:srgbClr val="000000"/>
                </a:solidFill>
                <a:latin typeface="Tahoma"/>
                <a:ea typeface="Tahoma"/>
                <a:cs typeface="Tahoma"/>
                <a:sym typeface="Tahoma"/>
              </a:defRPr>
            </a:lvl8pPr>
            <a:lvl9pPr lvl="8" marR="0" rtl="0" algn="l">
              <a:lnSpc>
                <a:spcPct val="100000"/>
              </a:lnSpc>
              <a:spcBef>
                <a:spcPts val="0"/>
              </a:spcBef>
              <a:spcAft>
                <a:spcPts val="0"/>
              </a:spcAft>
              <a:buSzPts val="1400"/>
              <a:buNone/>
              <a:defRPr b="0" i="0" sz="2100" u="none" cap="none" strike="noStrike">
                <a:solidFill>
                  <a:srgbClr val="000000"/>
                </a:solidFill>
                <a:latin typeface="Tahoma"/>
                <a:ea typeface="Tahoma"/>
                <a:cs typeface="Tahoma"/>
                <a:sym typeface="Tahoma"/>
              </a:defRPr>
            </a:lvl9pPr>
          </a:lstStyle>
          <a:p/>
        </p:txBody>
      </p:sp>
      <p:sp>
        <p:nvSpPr>
          <p:cNvPr id="5" name="Google Shape;5;n"/>
          <p:cNvSpPr/>
          <p:nvPr>
            <p:ph idx="3" type="sldImg"/>
          </p:nvPr>
        </p:nvSpPr>
        <p:spPr>
          <a:xfrm>
            <a:off x="2111375" y="768350"/>
            <a:ext cx="2876550" cy="38369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lim="800000"/>
            <a:headEnd len="sm" w="sm" type="none"/>
            <a:tailEnd len="sm" w="sm" type="none"/>
          </a:ln>
        </p:spPr>
      </p:sp>
      <p:sp>
        <p:nvSpPr>
          <p:cNvPr id="6" name="Google Shape;6;n"/>
          <p:cNvSpPr txBox="1"/>
          <p:nvPr>
            <p:ph idx="1" type="body"/>
          </p:nvPr>
        </p:nvSpPr>
        <p:spPr>
          <a:xfrm>
            <a:off x="709612" y="4860925"/>
            <a:ext cx="5680075" cy="4605337"/>
          </a:xfrm>
          <a:prstGeom prst="rect">
            <a:avLst/>
          </a:prstGeom>
          <a:noFill/>
          <a:ln>
            <a:noFill/>
          </a:ln>
        </p:spPr>
        <p:txBody>
          <a:bodyPr anchorCtr="0" anchor="t" bIns="49875" lIns="99775" spcFirstLastPara="1" rIns="99775" wrap="square" tIns="4987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7" name="Google Shape;7;n"/>
          <p:cNvSpPr txBox="1"/>
          <p:nvPr>
            <p:ph idx="11" type="ftr"/>
          </p:nvPr>
        </p:nvSpPr>
        <p:spPr>
          <a:xfrm>
            <a:off x="0" y="9721850"/>
            <a:ext cx="3076575" cy="511175"/>
          </a:xfrm>
          <a:prstGeom prst="rect">
            <a:avLst/>
          </a:prstGeom>
          <a:noFill/>
          <a:ln>
            <a:noFill/>
          </a:ln>
        </p:spPr>
        <p:txBody>
          <a:bodyPr anchorCtr="0" anchor="b" bIns="49875" lIns="99775" spcFirstLastPara="1" rIns="99775" wrap="square" tIns="49875">
            <a:noAutofit/>
          </a:bodyPr>
          <a:lstStyle>
            <a:lvl1pPr lvl="0" marR="0" rtl="0" algn="l">
              <a:lnSpc>
                <a:spcPct val="100000"/>
              </a:lnSpc>
              <a:spcBef>
                <a:spcPts val="0"/>
              </a:spcBef>
              <a:spcAft>
                <a:spcPts val="0"/>
              </a:spcAft>
              <a:buSzPts val="1400"/>
              <a:buNone/>
              <a:defRPr b="0" i="0" sz="2100" u="none" cap="none" strike="noStrike">
                <a:solidFill>
                  <a:srgbClr val="000000"/>
                </a:solidFill>
                <a:latin typeface="Tahoma"/>
                <a:ea typeface="Tahoma"/>
                <a:cs typeface="Tahoma"/>
                <a:sym typeface="Tahoma"/>
              </a:defRPr>
            </a:lvl1pPr>
            <a:lvl2pPr lvl="1" marR="0" rtl="0" algn="l">
              <a:lnSpc>
                <a:spcPct val="100000"/>
              </a:lnSpc>
              <a:spcBef>
                <a:spcPts val="0"/>
              </a:spcBef>
              <a:spcAft>
                <a:spcPts val="0"/>
              </a:spcAft>
              <a:buSzPts val="1400"/>
              <a:buNone/>
              <a:defRPr b="0" i="0" sz="2100" u="none" cap="none" strike="noStrike">
                <a:solidFill>
                  <a:srgbClr val="000000"/>
                </a:solidFill>
                <a:latin typeface="Tahoma"/>
                <a:ea typeface="Tahoma"/>
                <a:cs typeface="Tahoma"/>
                <a:sym typeface="Tahoma"/>
              </a:defRPr>
            </a:lvl2pPr>
            <a:lvl3pPr lvl="2" marR="0" rtl="0" algn="l">
              <a:lnSpc>
                <a:spcPct val="100000"/>
              </a:lnSpc>
              <a:spcBef>
                <a:spcPts val="0"/>
              </a:spcBef>
              <a:spcAft>
                <a:spcPts val="0"/>
              </a:spcAft>
              <a:buSzPts val="1400"/>
              <a:buNone/>
              <a:defRPr b="0" i="0" sz="2100" u="none" cap="none" strike="noStrike">
                <a:solidFill>
                  <a:srgbClr val="000000"/>
                </a:solidFill>
                <a:latin typeface="Tahoma"/>
                <a:ea typeface="Tahoma"/>
                <a:cs typeface="Tahoma"/>
                <a:sym typeface="Tahoma"/>
              </a:defRPr>
            </a:lvl3pPr>
            <a:lvl4pPr lvl="3" marR="0" rtl="0" algn="l">
              <a:lnSpc>
                <a:spcPct val="100000"/>
              </a:lnSpc>
              <a:spcBef>
                <a:spcPts val="0"/>
              </a:spcBef>
              <a:spcAft>
                <a:spcPts val="0"/>
              </a:spcAft>
              <a:buSzPts val="1400"/>
              <a:buNone/>
              <a:defRPr b="0" i="0" sz="2100" u="none" cap="none" strike="noStrike">
                <a:solidFill>
                  <a:srgbClr val="000000"/>
                </a:solidFill>
                <a:latin typeface="Tahoma"/>
                <a:ea typeface="Tahoma"/>
                <a:cs typeface="Tahoma"/>
                <a:sym typeface="Tahoma"/>
              </a:defRPr>
            </a:lvl4pPr>
            <a:lvl5pPr lvl="4" marR="0" rtl="0" algn="l">
              <a:lnSpc>
                <a:spcPct val="100000"/>
              </a:lnSpc>
              <a:spcBef>
                <a:spcPts val="0"/>
              </a:spcBef>
              <a:spcAft>
                <a:spcPts val="0"/>
              </a:spcAft>
              <a:buSzPts val="1400"/>
              <a:buNone/>
              <a:defRPr b="0" i="0" sz="2100" u="none" cap="none" strike="noStrike">
                <a:solidFill>
                  <a:srgbClr val="000000"/>
                </a:solidFill>
                <a:latin typeface="Tahoma"/>
                <a:ea typeface="Tahoma"/>
                <a:cs typeface="Tahoma"/>
                <a:sym typeface="Tahoma"/>
              </a:defRPr>
            </a:lvl5pPr>
            <a:lvl6pPr lvl="5" marR="0" rtl="0" algn="l">
              <a:lnSpc>
                <a:spcPct val="100000"/>
              </a:lnSpc>
              <a:spcBef>
                <a:spcPts val="0"/>
              </a:spcBef>
              <a:spcAft>
                <a:spcPts val="0"/>
              </a:spcAft>
              <a:buSzPts val="1400"/>
              <a:buNone/>
              <a:defRPr b="0" i="0" sz="2100" u="none" cap="none" strike="noStrike">
                <a:solidFill>
                  <a:srgbClr val="000000"/>
                </a:solidFill>
                <a:latin typeface="Tahoma"/>
                <a:ea typeface="Tahoma"/>
                <a:cs typeface="Tahoma"/>
                <a:sym typeface="Tahoma"/>
              </a:defRPr>
            </a:lvl6pPr>
            <a:lvl7pPr lvl="6" marR="0" rtl="0" algn="l">
              <a:lnSpc>
                <a:spcPct val="100000"/>
              </a:lnSpc>
              <a:spcBef>
                <a:spcPts val="0"/>
              </a:spcBef>
              <a:spcAft>
                <a:spcPts val="0"/>
              </a:spcAft>
              <a:buSzPts val="1400"/>
              <a:buNone/>
              <a:defRPr b="0" i="0" sz="2100" u="none" cap="none" strike="noStrike">
                <a:solidFill>
                  <a:srgbClr val="000000"/>
                </a:solidFill>
                <a:latin typeface="Tahoma"/>
                <a:ea typeface="Tahoma"/>
                <a:cs typeface="Tahoma"/>
                <a:sym typeface="Tahoma"/>
              </a:defRPr>
            </a:lvl7pPr>
            <a:lvl8pPr lvl="7" marR="0" rtl="0" algn="l">
              <a:lnSpc>
                <a:spcPct val="100000"/>
              </a:lnSpc>
              <a:spcBef>
                <a:spcPts val="0"/>
              </a:spcBef>
              <a:spcAft>
                <a:spcPts val="0"/>
              </a:spcAft>
              <a:buSzPts val="1400"/>
              <a:buNone/>
              <a:defRPr b="0" i="0" sz="2100" u="none" cap="none" strike="noStrike">
                <a:solidFill>
                  <a:srgbClr val="000000"/>
                </a:solidFill>
                <a:latin typeface="Tahoma"/>
                <a:ea typeface="Tahoma"/>
                <a:cs typeface="Tahoma"/>
                <a:sym typeface="Tahoma"/>
              </a:defRPr>
            </a:lvl8pPr>
            <a:lvl9pPr lvl="8" marR="0" rtl="0" algn="l">
              <a:lnSpc>
                <a:spcPct val="100000"/>
              </a:lnSpc>
              <a:spcBef>
                <a:spcPts val="0"/>
              </a:spcBef>
              <a:spcAft>
                <a:spcPts val="0"/>
              </a:spcAft>
              <a:buSzPts val="1400"/>
              <a:buNone/>
              <a:defRPr b="0" i="0" sz="2100" u="none" cap="none" strike="noStrike">
                <a:solidFill>
                  <a:srgbClr val="000000"/>
                </a:solidFill>
                <a:latin typeface="Tahoma"/>
                <a:ea typeface="Tahoma"/>
                <a:cs typeface="Tahoma"/>
                <a:sym typeface="Tahoma"/>
              </a:defRPr>
            </a:lvl9pPr>
          </a:lstStyle>
          <a:p/>
        </p:txBody>
      </p:sp>
      <p:sp>
        <p:nvSpPr>
          <p:cNvPr id="8" name="Google Shape;8;n"/>
          <p:cNvSpPr txBox="1"/>
          <p:nvPr>
            <p:ph idx="12" type="sldNum"/>
          </p:nvPr>
        </p:nvSpPr>
        <p:spPr>
          <a:xfrm>
            <a:off x="4021137" y="9721850"/>
            <a:ext cx="3076575" cy="511175"/>
          </a:xfrm>
          <a:prstGeom prst="rect">
            <a:avLst/>
          </a:prstGeom>
          <a:noFill/>
          <a:ln>
            <a:noFill/>
          </a:ln>
        </p:spPr>
        <p:txBody>
          <a:bodyPr anchorCtr="0" anchor="b" bIns="49875" lIns="99775" spcFirstLastPara="1" rIns="99775" wrap="square" tIns="49875">
            <a:noAutofit/>
          </a:bodyPr>
          <a:lstStyle/>
          <a:p>
            <a:pPr indent="0" lvl="0" marL="0" marR="0" rtl="0" algn="r">
              <a:lnSpc>
                <a:spcPct val="100000"/>
              </a:lnSpc>
              <a:spcBef>
                <a:spcPts val="0"/>
              </a:spcBef>
              <a:spcAft>
                <a:spcPts val="0"/>
              </a:spcAft>
              <a:buClr>
                <a:srgbClr val="000000"/>
              </a:buClr>
              <a:buSzPts val="1300"/>
              <a:buFont typeface="Tahoma"/>
              <a:buNone/>
            </a:pPr>
            <a:fld id="{00000000-1234-1234-1234-123412341234}" type="slidenum">
              <a:rPr b="0" i="0" lang="en-US" sz="1300" u="none" cap="none" strike="noStrike">
                <a:solidFill>
                  <a:srgbClr val="000000"/>
                </a:solidFill>
                <a:latin typeface="Tahoma"/>
                <a:ea typeface="Tahoma"/>
                <a:cs typeface="Tahoma"/>
                <a:sym typeface="Tahoma"/>
              </a:rPr>
              <a:t>‹#›</a:t>
            </a:fld>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4" name="Shape 54"/>
        <p:cNvGrpSpPr/>
        <p:nvPr/>
      </p:nvGrpSpPr>
      <p:grpSpPr>
        <a:xfrm>
          <a:off x="0" y="0"/>
          <a:ext cx="0" cy="0"/>
          <a:chOff x="0" y="0"/>
          <a:chExt cx="0" cy="0"/>
        </a:xfrm>
      </p:grpSpPr>
      <p:sp>
        <p:nvSpPr>
          <p:cNvPr id="55" name="Google Shape;55;p1:notes"/>
          <p:cNvSpPr/>
          <p:nvPr>
            <p:ph idx="2" type="sldImg"/>
          </p:nvPr>
        </p:nvSpPr>
        <p:spPr>
          <a:xfrm>
            <a:off x="2111375" y="768350"/>
            <a:ext cx="2876700" cy="3837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524288"/>
            <a:headEnd len="sm" w="sm" type="none"/>
            <a:tailEnd len="sm" w="sm" type="none"/>
          </a:ln>
        </p:spPr>
      </p:sp>
      <p:sp>
        <p:nvSpPr>
          <p:cNvPr id="56" name="Google Shape;56;p1:notes"/>
          <p:cNvSpPr txBox="1"/>
          <p:nvPr>
            <p:ph idx="1" type="body"/>
          </p:nvPr>
        </p:nvSpPr>
        <p:spPr>
          <a:xfrm>
            <a:off x="709612" y="4860925"/>
            <a:ext cx="5680200" cy="4605300"/>
          </a:xfrm>
          <a:prstGeom prst="rect">
            <a:avLst/>
          </a:prstGeom>
          <a:noFill/>
          <a:ln>
            <a:noFill/>
          </a:ln>
        </p:spPr>
        <p:txBody>
          <a:bodyPr anchorCtr="0" anchor="t" bIns="49875" lIns="99775" spcFirstLastPara="1" rIns="99775" wrap="square" tIns="49875">
            <a:noAutofit/>
          </a:bodyPr>
          <a:lstStyle/>
          <a:p>
            <a:pPr indent="0" lvl="0" marL="0" rtl="0" algn="l">
              <a:spcBef>
                <a:spcPts val="0"/>
              </a:spcBef>
              <a:spcAft>
                <a:spcPts val="0"/>
              </a:spcAft>
              <a:buNone/>
            </a:pPr>
            <a:r>
              <a:t/>
            </a:r>
            <a:endParaRPr/>
          </a:p>
        </p:txBody>
      </p:sp>
      <p:sp>
        <p:nvSpPr>
          <p:cNvPr id="57" name="Google Shape;57;p1:notes"/>
          <p:cNvSpPr txBox="1"/>
          <p:nvPr/>
        </p:nvSpPr>
        <p:spPr>
          <a:xfrm>
            <a:off x="4021137" y="9721850"/>
            <a:ext cx="3076500" cy="511200"/>
          </a:xfrm>
          <a:prstGeom prst="rect">
            <a:avLst/>
          </a:prstGeom>
          <a:noFill/>
          <a:ln>
            <a:noFill/>
          </a:ln>
        </p:spPr>
        <p:txBody>
          <a:bodyPr anchorCtr="0" anchor="b" bIns="49875" lIns="99775" spcFirstLastPara="1" rIns="99775" wrap="square" tIns="49875">
            <a:noAutofit/>
          </a:bodyPr>
          <a:lstStyle/>
          <a:p>
            <a:pPr indent="0" lvl="0" marL="0" marR="0" rtl="0" algn="r">
              <a:lnSpc>
                <a:spcPct val="100000"/>
              </a:lnSpc>
              <a:spcBef>
                <a:spcPts val="0"/>
              </a:spcBef>
              <a:spcAft>
                <a:spcPts val="0"/>
              </a:spcAft>
              <a:buClr>
                <a:schemeClr val="dk1"/>
              </a:buClr>
              <a:buSzPts val="1300"/>
              <a:buFont typeface="Tahoma"/>
              <a:buNone/>
            </a:pPr>
            <a:fld id="{00000000-1234-1234-1234-123412341234}" type="slidenum">
              <a:rPr b="0" i="0" lang="en-US" sz="1300" u="none">
                <a:solidFill>
                  <a:schemeClr val="dk1"/>
                </a:solidFill>
                <a:latin typeface="Tahoma"/>
                <a:ea typeface="Tahoma"/>
                <a:cs typeface="Tahoma"/>
                <a:sym typeface="Tahoma"/>
              </a:rPr>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3" name="Shape 13"/>
        <p:cNvGrpSpPr/>
        <p:nvPr/>
      </p:nvGrpSpPr>
      <p:grpSpPr>
        <a:xfrm>
          <a:off x="0" y="0"/>
          <a:ext cx="0" cy="0"/>
          <a:chOff x="0" y="0"/>
          <a:chExt cx="0" cy="0"/>
        </a:xfrm>
      </p:grpSpPr>
      <p:sp>
        <p:nvSpPr>
          <p:cNvPr id="14" name="Google Shape;14;p2"/>
          <p:cNvSpPr txBox="1"/>
          <p:nvPr>
            <p:ph type="ctrTitle"/>
          </p:nvPr>
        </p:nvSpPr>
        <p:spPr>
          <a:xfrm>
            <a:off x="1104454" y="6253739"/>
            <a:ext cx="30190500" cy="17239800"/>
          </a:xfrm>
          <a:prstGeom prst="rect">
            <a:avLst/>
          </a:prstGeom>
        </p:spPr>
        <p:txBody>
          <a:bodyPr anchorCtr="0" anchor="b" bIns="471925" lIns="471925" spcFirstLastPara="1" rIns="471925" wrap="square" tIns="471925">
            <a:normAutofit/>
          </a:bodyPr>
          <a:lstStyle>
            <a:lvl1pPr lvl="0" algn="ctr">
              <a:spcBef>
                <a:spcPts val="0"/>
              </a:spcBef>
              <a:spcAft>
                <a:spcPts val="0"/>
              </a:spcAft>
              <a:buSzPts val="26800"/>
              <a:buNone/>
              <a:defRPr sz="26800"/>
            </a:lvl1pPr>
            <a:lvl2pPr lvl="1" algn="ctr">
              <a:spcBef>
                <a:spcPts val="0"/>
              </a:spcBef>
              <a:spcAft>
                <a:spcPts val="0"/>
              </a:spcAft>
              <a:buSzPts val="26800"/>
              <a:buNone/>
              <a:defRPr sz="26800"/>
            </a:lvl2pPr>
            <a:lvl3pPr lvl="2" algn="ctr">
              <a:spcBef>
                <a:spcPts val="0"/>
              </a:spcBef>
              <a:spcAft>
                <a:spcPts val="0"/>
              </a:spcAft>
              <a:buSzPts val="26800"/>
              <a:buNone/>
              <a:defRPr sz="26800"/>
            </a:lvl3pPr>
            <a:lvl4pPr lvl="3" algn="ctr">
              <a:spcBef>
                <a:spcPts val="0"/>
              </a:spcBef>
              <a:spcAft>
                <a:spcPts val="0"/>
              </a:spcAft>
              <a:buSzPts val="26800"/>
              <a:buNone/>
              <a:defRPr sz="26800"/>
            </a:lvl4pPr>
            <a:lvl5pPr lvl="4" algn="ctr">
              <a:spcBef>
                <a:spcPts val="0"/>
              </a:spcBef>
              <a:spcAft>
                <a:spcPts val="0"/>
              </a:spcAft>
              <a:buSzPts val="26800"/>
              <a:buNone/>
              <a:defRPr sz="26800"/>
            </a:lvl5pPr>
            <a:lvl6pPr lvl="5" algn="ctr">
              <a:spcBef>
                <a:spcPts val="0"/>
              </a:spcBef>
              <a:spcAft>
                <a:spcPts val="0"/>
              </a:spcAft>
              <a:buSzPts val="26800"/>
              <a:buNone/>
              <a:defRPr sz="26800"/>
            </a:lvl6pPr>
            <a:lvl7pPr lvl="6" algn="ctr">
              <a:spcBef>
                <a:spcPts val="0"/>
              </a:spcBef>
              <a:spcAft>
                <a:spcPts val="0"/>
              </a:spcAft>
              <a:buSzPts val="26800"/>
              <a:buNone/>
              <a:defRPr sz="26800"/>
            </a:lvl7pPr>
            <a:lvl8pPr lvl="7" algn="ctr">
              <a:spcBef>
                <a:spcPts val="0"/>
              </a:spcBef>
              <a:spcAft>
                <a:spcPts val="0"/>
              </a:spcAft>
              <a:buSzPts val="26800"/>
              <a:buNone/>
              <a:defRPr sz="26800"/>
            </a:lvl8pPr>
            <a:lvl9pPr lvl="8" algn="ctr">
              <a:spcBef>
                <a:spcPts val="0"/>
              </a:spcBef>
              <a:spcAft>
                <a:spcPts val="0"/>
              </a:spcAft>
              <a:buSzPts val="26800"/>
              <a:buNone/>
              <a:defRPr sz="26800"/>
            </a:lvl9pPr>
          </a:lstStyle>
          <a:p/>
        </p:txBody>
      </p:sp>
      <p:sp>
        <p:nvSpPr>
          <p:cNvPr id="15" name="Google Shape;15;p2"/>
          <p:cNvSpPr txBox="1"/>
          <p:nvPr>
            <p:ph idx="1" type="subTitle"/>
          </p:nvPr>
        </p:nvSpPr>
        <p:spPr>
          <a:xfrm>
            <a:off x="1104424" y="23804019"/>
            <a:ext cx="30190500" cy="6657000"/>
          </a:xfrm>
          <a:prstGeom prst="rect">
            <a:avLst/>
          </a:prstGeom>
        </p:spPr>
        <p:txBody>
          <a:bodyPr anchorCtr="0" anchor="t" bIns="471925" lIns="471925" spcFirstLastPara="1" rIns="471925" wrap="square" tIns="471925">
            <a:normAutofit/>
          </a:bodyPr>
          <a:lstStyle>
            <a:lvl1pPr lvl="0" algn="ctr">
              <a:lnSpc>
                <a:spcPct val="100000"/>
              </a:lnSpc>
              <a:spcBef>
                <a:spcPts val="0"/>
              </a:spcBef>
              <a:spcAft>
                <a:spcPts val="0"/>
              </a:spcAft>
              <a:buSzPts val="14500"/>
              <a:buNone/>
              <a:defRPr sz="14500"/>
            </a:lvl1pPr>
            <a:lvl2pPr lvl="1" algn="ctr">
              <a:lnSpc>
                <a:spcPct val="100000"/>
              </a:lnSpc>
              <a:spcBef>
                <a:spcPts val="0"/>
              </a:spcBef>
              <a:spcAft>
                <a:spcPts val="0"/>
              </a:spcAft>
              <a:buSzPts val="14500"/>
              <a:buNone/>
              <a:defRPr sz="14500"/>
            </a:lvl2pPr>
            <a:lvl3pPr lvl="2" algn="ctr">
              <a:lnSpc>
                <a:spcPct val="100000"/>
              </a:lnSpc>
              <a:spcBef>
                <a:spcPts val="0"/>
              </a:spcBef>
              <a:spcAft>
                <a:spcPts val="0"/>
              </a:spcAft>
              <a:buSzPts val="14500"/>
              <a:buNone/>
              <a:defRPr sz="14500"/>
            </a:lvl3pPr>
            <a:lvl4pPr lvl="3" algn="ctr">
              <a:lnSpc>
                <a:spcPct val="100000"/>
              </a:lnSpc>
              <a:spcBef>
                <a:spcPts val="0"/>
              </a:spcBef>
              <a:spcAft>
                <a:spcPts val="0"/>
              </a:spcAft>
              <a:buSzPts val="14500"/>
              <a:buNone/>
              <a:defRPr sz="14500"/>
            </a:lvl4pPr>
            <a:lvl5pPr lvl="4" algn="ctr">
              <a:lnSpc>
                <a:spcPct val="100000"/>
              </a:lnSpc>
              <a:spcBef>
                <a:spcPts val="0"/>
              </a:spcBef>
              <a:spcAft>
                <a:spcPts val="0"/>
              </a:spcAft>
              <a:buSzPts val="14500"/>
              <a:buNone/>
              <a:defRPr sz="14500"/>
            </a:lvl5pPr>
            <a:lvl6pPr lvl="5" algn="ctr">
              <a:lnSpc>
                <a:spcPct val="100000"/>
              </a:lnSpc>
              <a:spcBef>
                <a:spcPts val="0"/>
              </a:spcBef>
              <a:spcAft>
                <a:spcPts val="0"/>
              </a:spcAft>
              <a:buSzPts val="14500"/>
              <a:buNone/>
              <a:defRPr sz="14500"/>
            </a:lvl6pPr>
            <a:lvl7pPr lvl="6" algn="ctr">
              <a:lnSpc>
                <a:spcPct val="100000"/>
              </a:lnSpc>
              <a:spcBef>
                <a:spcPts val="0"/>
              </a:spcBef>
              <a:spcAft>
                <a:spcPts val="0"/>
              </a:spcAft>
              <a:buSzPts val="14500"/>
              <a:buNone/>
              <a:defRPr sz="14500"/>
            </a:lvl7pPr>
            <a:lvl8pPr lvl="7" algn="ctr">
              <a:lnSpc>
                <a:spcPct val="100000"/>
              </a:lnSpc>
              <a:spcBef>
                <a:spcPts val="0"/>
              </a:spcBef>
              <a:spcAft>
                <a:spcPts val="0"/>
              </a:spcAft>
              <a:buSzPts val="14500"/>
              <a:buNone/>
              <a:defRPr sz="14500"/>
            </a:lvl8pPr>
            <a:lvl9pPr lvl="8" algn="ctr">
              <a:lnSpc>
                <a:spcPct val="100000"/>
              </a:lnSpc>
              <a:spcBef>
                <a:spcPts val="0"/>
              </a:spcBef>
              <a:spcAft>
                <a:spcPts val="0"/>
              </a:spcAft>
              <a:buSzPts val="14500"/>
              <a:buNone/>
              <a:defRPr sz="14500"/>
            </a:lvl9pPr>
          </a:lstStyle>
          <a:p/>
        </p:txBody>
      </p:sp>
      <p:sp>
        <p:nvSpPr>
          <p:cNvPr id="16" name="Google Shape;16;p2"/>
          <p:cNvSpPr txBox="1"/>
          <p:nvPr>
            <p:ph idx="12" type="sldNum"/>
          </p:nvPr>
        </p:nvSpPr>
        <p:spPr>
          <a:xfrm>
            <a:off x="30019848" y="39166692"/>
            <a:ext cx="1944300" cy="3306000"/>
          </a:xfrm>
          <a:prstGeom prst="rect">
            <a:avLst/>
          </a:prstGeom>
        </p:spPr>
        <p:txBody>
          <a:bodyPr anchorCtr="0" anchor="ctr" bIns="471925" lIns="471925" spcFirstLastPara="1" rIns="471925" wrap="square" tIns="4719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8" name="Shape 48"/>
        <p:cNvGrpSpPr/>
        <p:nvPr/>
      </p:nvGrpSpPr>
      <p:grpSpPr>
        <a:xfrm>
          <a:off x="0" y="0"/>
          <a:ext cx="0" cy="0"/>
          <a:chOff x="0" y="0"/>
          <a:chExt cx="0" cy="0"/>
        </a:xfrm>
      </p:grpSpPr>
      <p:sp>
        <p:nvSpPr>
          <p:cNvPr id="49" name="Google Shape;49;p11"/>
          <p:cNvSpPr txBox="1"/>
          <p:nvPr>
            <p:ph hasCustomPrompt="1" type="title"/>
          </p:nvPr>
        </p:nvSpPr>
        <p:spPr>
          <a:xfrm>
            <a:off x="1104424" y="9290423"/>
            <a:ext cx="30190500" cy="16491600"/>
          </a:xfrm>
          <a:prstGeom prst="rect">
            <a:avLst/>
          </a:prstGeom>
        </p:spPr>
        <p:txBody>
          <a:bodyPr anchorCtr="0" anchor="b" bIns="471925" lIns="471925" spcFirstLastPara="1" rIns="471925" wrap="square" tIns="471925">
            <a:normAutofit/>
          </a:bodyPr>
          <a:lstStyle>
            <a:lvl1pPr lvl="0" algn="ctr">
              <a:spcBef>
                <a:spcPts val="0"/>
              </a:spcBef>
              <a:spcAft>
                <a:spcPts val="0"/>
              </a:spcAft>
              <a:buSzPts val="61900"/>
              <a:buNone/>
              <a:defRPr sz="61900"/>
            </a:lvl1pPr>
            <a:lvl2pPr lvl="1" algn="ctr">
              <a:spcBef>
                <a:spcPts val="0"/>
              </a:spcBef>
              <a:spcAft>
                <a:spcPts val="0"/>
              </a:spcAft>
              <a:buSzPts val="61900"/>
              <a:buNone/>
              <a:defRPr sz="61900"/>
            </a:lvl2pPr>
            <a:lvl3pPr lvl="2" algn="ctr">
              <a:spcBef>
                <a:spcPts val="0"/>
              </a:spcBef>
              <a:spcAft>
                <a:spcPts val="0"/>
              </a:spcAft>
              <a:buSzPts val="61900"/>
              <a:buNone/>
              <a:defRPr sz="61900"/>
            </a:lvl3pPr>
            <a:lvl4pPr lvl="3" algn="ctr">
              <a:spcBef>
                <a:spcPts val="0"/>
              </a:spcBef>
              <a:spcAft>
                <a:spcPts val="0"/>
              </a:spcAft>
              <a:buSzPts val="61900"/>
              <a:buNone/>
              <a:defRPr sz="61900"/>
            </a:lvl4pPr>
            <a:lvl5pPr lvl="4" algn="ctr">
              <a:spcBef>
                <a:spcPts val="0"/>
              </a:spcBef>
              <a:spcAft>
                <a:spcPts val="0"/>
              </a:spcAft>
              <a:buSzPts val="61900"/>
              <a:buNone/>
              <a:defRPr sz="61900"/>
            </a:lvl5pPr>
            <a:lvl6pPr lvl="5" algn="ctr">
              <a:spcBef>
                <a:spcPts val="0"/>
              </a:spcBef>
              <a:spcAft>
                <a:spcPts val="0"/>
              </a:spcAft>
              <a:buSzPts val="61900"/>
              <a:buNone/>
              <a:defRPr sz="61900"/>
            </a:lvl6pPr>
            <a:lvl7pPr lvl="6" algn="ctr">
              <a:spcBef>
                <a:spcPts val="0"/>
              </a:spcBef>
              <a:spcAft>
                <a:spcPts val="0"/>
              </a:spcAft>
              <a:buSzPts val="61900"/>
              <a:buNone/>
              <a:defRPr sz="61900"/>
            </a:lvl7pPr>
            <a:lvl8pPr lvl="7" algn="ctr">
              <a:spcBef>
                <a:spcPts val="0"/>
              </a:spcBef>
              <a:spcAft>
                <a:spcPts val="0"/>
              </a:spcAft>
              <a:buSzPts val="61900"/>
              <a:buNone/>
              <a:defRPr sz="61900"/>
            </a:lvl8pPr>
            <a:lvl9pPr lvl="8" algn="ctr">
              <a:spcBef>
                <a:spcPts val="0"/>
              </a:spcBef>
              <a:spcAft>
                <a:spcPts val="0"/>
              </a:spcAft>
              <a:buSzPts val="61900"/>
              <a:buNone/>
              <a:defRPr sz="61900"/>
            </a:lvl9pPr>
          </a:lstStyle>
          <a:p>
            <a:r>
              <a:t>xx%</a:t>
            </a:r>
          </a:p>
        </p:txBody>
      </p:sp>
      <p:sp>
        <p:nvSpPr>
          <p:cNvPr id="50" name="Google Shape;50;p11"/>
          <p:cNvSpPr txBox="1"/>
          <p:nvPr>
            <p:ph idx="1" type="body"/>
          </p:nvPr>
        </p:nvSpPr>
        <p:spPr>
          <a:xfrm>
            <a:off x="1104424" y="26475764"/>
            <a:ext cx="30190500" cy="10925400"/>
          </a:xfrm>
          <a:prstGeom prst="rect">
            <a:avLst/>
          </a:prstGeom>
        </p:spPr>
        <p:txBody>
          <a:bodyPr anchorCtr="0" anchor="t" bIns="471925" lIns="471925" spcFirstLastPara="1" rIns="471925" wrap="square" tIns="471925">
            <a:normAutofit/>
          </a:bodyPr>
          <a:lstStyle>
            <a:lvl1pPr indent="-819150" lvl="0" marL="457200" algn="ctr">
              <a:spcBef>
                <a:spcPts val="0"/>
              </a:spcBef>
              <a:spcAft>
                <a:spcPts val="0"/>
              </a:spcAft>
              <a:buSzPts val="9300"/>
              <a:buChar char="●"/>
              <a:defRPr/>
            </a:lvl1pPr>
            <a:lvl2pPr indent="-685800" lvl="1" marL="914400" algn="ctr">
              <a:spcBef>
                <a:spcPts val="0"/>
              </a:spcBef>
              <a:spcAft>
                <a:spcPts val="0"/>
              </a:spcAft>
              <a:buSzPts val="7200"/>
              <a:buChar char="○"/>
              <a:defRPr/>
            </a:lvl2pPr>
            <a:lvl3pPr indent="-685800" lvl="2" marL="1371600" algn="ctr">
              <a:spcBef>
                <a:spcPts val="0"/>
              </a:spcBef>
              <a:spcAft>
                <a:spcPts val="0"/>
              </a:spcAft>
              <a:buSzPts val="7200"/>
              <a:buChar char="■"/>
              <a:defRPr/>
            </a:lvl3pPr>
            <a:lvl4pPr indent="-685800" lvl="3" marL="1828800" algn="ctr">
              <a:spcBef>
                <a:spcPts val="0"/>
              </a:spcBef>
              <a:spcAft>
                <a:spcPts val="0"/>
              </a:spcAft>
              <a:buSzPts val="7200"/>
              <a:buChar char="●"/>
              <a:defRPr/>
            </a:lvl4pPr>
            <a:lvl5pPr indent="-685800" lvl="4" marL="2286000" algn="ctr">
              <a:spcBef>
                <a:spcPts val="0"/>
              </a:spcBef>
              <a:spcAft>
                <a:spcPts val="0"/>
              </a:spcAft>
              <a:buSzPts val="7200"/>
              <a:buChar char="○"/>
              <a:defRPr/>
            </a:lvl5pPr>
            <a:lvl6pPr indent="-685800" lvl="5" marL="2743200" algn="ctr">
              <a:spcBef>
                <a:spcPts val="0"/>
              </a:spcBef>
              <a:spcAft>
                <a:spcPts val="0"/>
              </a:spcAft>
              <a:buSzPts val="7200"/>
              <a:buChar char="■"/>
              <a:defRPr/>
            </a:lvl6pPr>
            <a:lvl7pPr indent="-685800" lvl="6" marL="3200400" algn="ctr">
              <a:spcBef>
                <a:spcPts val="0"/>
              </a:spcBef>
              <a:spcAft>
                <a:spcPts val="0"/>
              </a:spcAft>
              <a:buSzPts val="7200"/>
              <a:buChar char="●"/>
              <a:defRPr/>
            </a:lvl7pPr>
            <a:lvl8pPr indent="-685800" lvl="7" marL="3657600" algn="ctr">
              <a:spcBef>
                <a:spcPts val="0"/>
              </a:spcBef>
              <a:spcAft>
                <a:spcPts val="0"/>
              </a:spcAft>
              <a:buSzPts val="7200"/>
              <a:buChar char="○"/>
              <a:defRPr/>
            </a:lvl8pPr>
            <a:lvl9pPr indent="-685800" lvl="8" marL="4114800" algn="ctr">
              <a:spcBef>
                <a:spcPts val="0"/>
              </a:spcBef>
              <a:spcAft>
                <a:spcPts val="0"/>
              </a:spcAft>
              <a:buSzPts val="7200"/>
              <a:buChar char="■"/>
              <a:defRPr/>
            </a:lvl9pPr>
          </a:lstStyle>
          <a:p/>
        </p:txBody>
      </p:sp>
      <p:sp>
        <p:nvSpPr>
          <p:cNvPr id="51" name="Google Shape;51;p11"/>
          <p:cNvSpPr txBox="1"/>
          <p:nvPr>
            <p:ph idx="12" type="sldNum"/>
          </p:nvPr>
        </p:nvSpPr>
        <p:spPr>
          <a:xfrm>
            <a:off x="30019848" y="39166692"/>
            <a:ext cx="1944300" cy="3306000"/>
          </a:xfrm>
          <a:prstGeom prst="rect">
            <a:avLst/>
          </a:prstGeom>
        </p:spPr>
        <p:txBody>
          <a:bodyPr anchorCtr="0" anchor="ctr" bIns="471925" lIns="471925" spcFirstLastPara="1" rIns="471925" wrap="square" tIns="4719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2" name="Shape 52"/>
        <p:cNvGrpSpPr/>
        <p:nvPr/>
      </p:nvGrpSpPr>
      <p:grpSpPr>
        <a:xfrm>
          <a:off x="0" y="0"/>
          <a:ext cx="0" cy="0"/>
          <a:chOff x="0" y="0"/>
          <a:chExt cx="0" cy="0"/>
        </a:xfrm>
      </p:grpSpPr>
      <p:sp>
        <p:nvSpPr>
          <p:cNvPr id="53" name="Google Shape;53;p12"/>
          <p:cNvSpPr txBox="1"/>
          <p:nvPr>
            <p:ph idx="12" type="sldNum"/>
          </p:nvPr>
        </p:nvSpPr>
        <p:spPr>
          <a:xfrm>
            <a:off x="30019848" y="39166692"/>
            <a:ext cx="1944300" cy="3306000"/>
          </a:xfrm>
          <a:prstGeom prst="rect">
            <a:avLst/>
          </a:prstGeom>
        </p:spPr>
        <p:txBody>
          <a:bodyPr anchorCtr="0" anchor="ctr" bIns="471925" lIns="471925" spcFirstLastPara="1" rIns="471925" wrap="square" tIns="4719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7" name="Shape 17"/>
        <p:cNvGrpSpPr/>
        <p:nvPr/>
      </p:nvGrpSpPr>
      <p:grpSpPr>
        <a:xfrm>
          <a:off x="0" y="0"/>
          <a:ext cx="0" cy="0"/>
          <a:chOff x="0" y="0"/>
          <a:chExt cx="0" cy="0"/>
        </a:xfrm>
      </p:grpSpPr>
      <p:sp>
        <p:nvSpPr>
          <p:cNvPr id="18" name="Google Shape;18;p3"/>
          <p:cNvSpPr txBox="1"/>
          <p:nvPr>
            <p:ph type="title"/>
          </p:nvPr>
        </p:nvSpPr>
        <p:spPr>
          <a:xfrm>
            <a:off x="1104424" y="18065143"/>
            <a:ext cx="30190500" cy="7070400"/>
          </a:xfrm>
          <a:prstGeom prst="rect">
            <a:avLst/>
          </a:prstGeom>
        </p:spPr>
        <p:txBody>
          <a:bodyPr anchorCtr="0" anchor="ctr" bIns="471925" lIns="471925" spcFirstLastPara="1" rIns="471925" wrap="square" tIns="471925">
            <a:normAutofit/>
          </a:bodyPr>
          <a:lstStyle>
            <a:lvl1pPr lvl="0" algn="ctr">
              <a:spcBef>
                <a:spcPts val="0"/>
              </a:spcBef>
              <a:spcAft>
                <a:spcPts val="0"/>
              </a:spcAft>
              <a:buSzPts val="18600"/>
              <a:buNone/>
              <a:defRPr sz="18600"/>
            </a:lvl1pPr>
            <a:lvl2pPr lvl="1" algn="ctr">
              <a:spcBef>
                <a:spcPts val="0"/>
              </a:spcBef>
              <a:spcAft>
                <a:spcPts val="0"/>
              </a:spcAft>
              <a:buSzPts val="18600"/>
              <a:buNone/>
              <a:defRPr sz="18600"/>
            </a:lvl2pPr>
            <a:lvl3pPr lvl="2" algn="ctr">
              <a:spcBef>
                <a:spcPts val="0"/>
              </a:spcBef>
              <a:spcAft>
                <a:spcPts val="0"/>
              </a:spcAft>
              <a:buSzPts val="18600"/>
              <a:buNone/>
              <a:defRPr sz="18600"/>
            </a:lvl3pPr>
            <a:lvl4pPr lvl="3" algn="ctr">
              <a:spcBef>
                <a:spcPts val="0"/>
              </a:spcBef>
              <a:spcAft>
                <a:spcPts val="0"/>
              </a:spcAft>
              <a:buSzPts val="18600"/>
              <a:buNone/>
              <a:defRPr sz="18600"/>
            </a:lvl4pPr>
            <a:lvl5pPr lvl="4" algn="ctr">
              <a:spcBef>
                <a:spcPts val="0"/>
              </a:spcBef>
              <a:spcAft>
                <a:spcPts val="0"/>
              </a:spcAft>
              <a:buSzPts val="18600"/>
              <a:buNone/>
              <a:defRPr sz="18600"/>
            </a:lvl5pPr>
            <a:lvl6pPr lvl="5" algn="ctr">
              <a:spcBef>
                <a:spcPts val="0"/>
              </a:spcBef>
              <a:spcAft>
                <a:spcPts val="0"/>
              </a:spcAft>
              <a:buSzPts val="18600"/>
              <a:buNone/>
              <a:defRPr sz="18600"/>
            </a:lvl6pPr>
            <a:lvl7pPr lvl="6" algn="ctr">
              <a:spcBef>
                <a:spcPts val="0"/>
              </a:spcBef>
              <a:spcAft>
                <a:spcPts val="0"/>
              </a:spcAft>
              <a:buSzPts val="18600"/>
              <a:buNone/>
              <a:defRPr sz="18600"/>
            </a:lvl7pPr>
            <a:lvl8pPr lvl="7" algn="ctr">
              <a:spcBef>
                <a:spcPts val="0"/>
              </a:spcBef>
              <a:spcAft>
                <a:spcPts val="0"/>
              </a:spcAft>
              <a:buSzPts val="18600"/>
              <a:buNone/>
              <a:defRPr sz="18600"/>
            </a:lvl8pPr>
            <a:lvl9pPr lvl="8" algn="ctr">
              <a:spcBef>
                <a:spcPts val="0"/>
              </a:spcBef>
              <a:spcAft>
                <a:spcPts val="0"/>
              </a:spcAft>
              <a:buSzPts val="18600"/>
              <a:buNone/>
              <a:defRPr sz="18600"/>
            </a:lvl9pPr>
          </a:lstStyle>
          <a:p/>
        </p:txBody>
      </p:sp>
      <p:sp>
        <p:nvSpPr>
          <p:cNvPr id="19" name="Google Shape;19;p3"/>
          <p:cNvSpPr txBox="1"/>
          <p:nvPr>
            <p:ph idx="12" type="sldNum"/>
          </p:nvPr>
        </p:nvSpPr>
        <p:spPr>
          <a:xfrm>
            <a:off x="30019848" y="39166692"/>
            <a:ext cx="1944300" cy="3306000"/>
          </a:xfrm>
          <a:prstGeom prst="rect">
            <a:avLst/>
          </a:prstGeom>
        </p:spPr>
        <p:txBody>
          <a:bodyPr anchorCtr="0" anchor="ctr" bIns="471925" lIns="471925" spcFirstLastPara="1" rIns="471925" wrap="square" tIns="4719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0" name="Shape 20"/>
        <p:cNvGrpSpPr/>
        <p:nvPr/>
      </p:nvGrpSpPr>
      <p:grpSpPr>
        <a:xfrm>
          <a:off x="0" y="0"/>
          <a:ext cx="0" cy="0"/>
          <a:chOff x="0" y="0"/>
          <a:chExt cx="0" cy="0"/>
        </a:xfrm>
      </p:grpSpPr>
      <p:sp>
        <p:nvSpPr>
          <p:cNvPr id="21" name="Google Shape;21;p4"/>
          <p:cNvSpPr txBox="1"/>
          <p:nvPr>
            <p:ph type="title"/>
          </p:nvPr>
        </p:nvSpPr>
        <p:spPr>
          <a:xfrm>
            <a:off x="1104424" y="3737797"/>
            <a:ext cx="30190500" cy="4810200"/>
          </a:xfrm>
          <a:prstGeom prst="rect">
            <a:avLst/>
          </a:prstGeom>
        </p:spPr>
        <p:txBody>
          <a:bodyPr anchorCtr="0" anchor="t" bIns="471925" lIns="471925" spcFirstLastPara="1" rIns="471925" wrap="square" tIns="471925">
            <a:normAutofit/>
          </a:bodyPr>
          <a:lstStyle>
            <a:lvl1pPr lvl="0">
              <a:spcBef>
                <a:spcPts val="0"/>
              </a:spcBef>
              <a:spcAft>
                <a:spcPts val="0"/>
              </a:spcAft>
              <a:buSzPts val="14500"/>
              <a:buNone/>
              <a:defRPr/>
            </a:lvl1pPr>
            <a:lvl2pPr lvl="1">
              <a:spcBef>
                <a:spcPts val="0"/>
              </a:spcBef>
              <a:spcAft>
                <a:spcPts val="0"/>
              </a:spcAft>
              <a:buSzPts val="14500"/>
              <a:buNone/>
              <a:defRPr/>
            </a:lvl2pPr>
            <a:lvl3pPr lvl="2">
              <a:spcBef>
                <a:spcPts val="0"/>
              </a:spcBef>
              <a:spcAft>
                <a:spcPts val="0"/>
              </a:spcAft>
              <a:buSzPts val="14500"/>
              <a:buNone/>
              <a:defRPr/>
            </a:lvl3pPr>
            <a:lvl4pPr lvl="3">
              <a:spcBef>
                <a:spcPts val="0"/>
              </a:spcBef>
              <a:spcAft>
                <a:spcPts val="0"/>
              </a:spcAft>
              <a:buSzPts val="14500"/>
              <a:buNone/>
              <a:defRPr/>
            </a:lvl4pPr>
            <a:lvl5pPr lvl="4">
              <a:spcBef>
                <a:spcPts val="0"/>
              </a:spcBef>
              <a:spcAft>
                <a:spcPts val="0"/>
              </a:spcAft>
              <a:buSzPts val="14500"/>
              <a:buNone/>
              <a:defRPr/>
            </a:lvl5pPr>
            <a:lvl6pPr lvl="5">
              <a:spcBef>
                <a:spcPts val="0"/>
              </a:spcBef>
              <a:spcAft>
                <a:spcPts val="0"/>
              </a:spcAft>
              <a:buSzPts val="14500"/>
              <a:buNone/>
              <a:defRPr/>
            </a:lvl6pPr>
            <a:lvl7pPr lvl="6">
              <a:spcBef>
                <a:spcPts val="0"/>
              </a:spcBef>
              <a:spcAft>
                <a:spcPts val="0"/>
              </a:spcAft>
              <a:buSzPts val="14500"/>
              <a:buNone/>
              <a:defRPr/>
            </a:lvl7pPr>
            <a:lvl8pPr lvl="7">
              <a:spcBef>
                <a:spcPts val="0"/>
              </a:spcBef>
              <a:spcAft>
                <a:spcPts val="0"/>
              </a:spcAft>
              <a:buSzPts val="14500"/>
              <a:buNone/>
              <a:defRPr/>
            </a:lvl8pPr>
            <a:lvl9pPr lvl="8">
              <a:spcBef>
                <a:spcPts val="0"/>
              </a:spcBef>
              <a:spcAft>
                <a:spcPts val="0"/>
              </a:spcAft>
              <a:buSzPts val="14500"/>
              <a:buNone/>
              <a:defRPr/>
            </a:lvl9pPr>
          </a:lstStyle>
          <a:p/>
        </p:txBody>
      </p:sp>
      <p:sp>
        <p:nvSpPr>
          <p:cNvPr id="22" name="Google Shape;22;p4"/>
          <p:cNvSpPr txBox="1"/>
          <p:nvPr>
            <p:ph idx="1" type="body"/>
          </p:nvPr>
        </p:nvSpPr>
        <p:spPr>
          <a:xfrm>
            <a:off x="1104424" y="9679720"/>
            <a:ext cx="30190500" cy="28694700"/>
          </a:xfrm>
          <a:prstGeom prst="rect">
            <a:avLst/>
          </a:prstGeom>
        </p:spPr>
        <p:txBody>
          <a:bodyPr anchorCtr="0" anchor="t" bIns="471925" lIns="471925" spcFirstLastPara="1" rIns="471925" wrap="square" tIns="471925">
            <a:normAutofit/>
          </a:bodyPr>
          <a:lstStyle>
            <a:lvl1pPr indent="-819150" lvl="0" marL="457200">
              <a:spcBef>
                <a:spcPts val="0"/>
              </a:spcBef>
              <a:spcAft>
                <a:spcPts val="0"/>
              </a:spcAft>
              <a:buSzPts val="9300"/>
              <a:buChar char="●"/>
              <a:defRPr/>
            </a:lvl1pPr>
            <a:lvl2pPr indent="-685800" lvl="1" marL="914400">
              <a:spcBef>
                <a:spcPts val="0"/>
              </a:spcBef>
              <a:spcAft>
                <a:spcPts val="0"/>
              </a:spcAft>
              <a:buSzPts val="7200"/>
              <a:buChar char="○"/>
              <a:defRPr/>
            </a:lvl2pPr>
            <a:lvl3pPr indent="-685800" lvl="2" marL="1371600">
              <a:spcBef>
                <a:spcPts val="0"/>
              </a:spcBef>
              <a:spcAft>
                <a:spcPts val="0"/>
              </a:spcAft>
              <a:buSzPts val="7200"/>
              <a:buChar char="■"/>
              <a:defRPr/>
            </a:lvl3pPr>
            <a:lvl4pPr indent="-685800" lvl="3" marL="1828800">
              <a:spcBef>
                <a:spcPts val="0"/>
              </a:spcBef>
              <a:spcAft>
                <a:spcPts val="0"/>
              </a:spcAft>
              <a:buSzPts val="7200"/>
              <a:buChar char="●"/>
              <a:defRPr/>
            </a:lvl4pPr>
            <a:lvl5pPr indent="-685800" lvl="4" marL="2286000">
              <a:spcBef>
                <a:spcPts val="0"/>
              </a:spcBef>
              <a:spcAft>
                <a:spcPts val="0"/>
              </a:spcAft>
              <a:buSzPts val="7200"/>
              <a:buChar char="○"/>
              <a:defRPr/>
            </a:lvl5pPr>
            <a:lvl6pPr indent="-685800" lvl="5" marL="2743200">
              <a:spcBef>
                <a:spcPts val="0"/>
              </a:spcBef>
              <a:spcAft>
                <a:spcPts val="0"/>
              </a:spcAft>
              <a:buSzPts val="7200"/>
              <a:buChar char="■"/>
              <a:defRPr/>
            </a:lvl6pPr>
            <a:lvl7pPr indent="-685800" lvl="6" marL="3200400">
              <a:spcBef>
                <a:spcPts val="0"/>
              </a:spcBef>
              <a:spcAft>
                <a:spcPts val="0"/>
              </a:spcAft>
              <a:buSzPts val="7200"/>
              <a:buChar char="●"/>
              <a:defRPr/>
            </a:lvl7pPr>
            <a:lvl8pPr indent="-685800" lvl="7" marL="3657600">
              <a:spcBef>
                <a:spcPts val="0"/>
              </a:spcBef>
              <a:spcAft>
                <a:spcPts val="0"/>
              </a:spcAft>
              <a:buSzPts val="7200"/>
              <a:buChar char="○"/>
              <a:defRPr/>
            </a:lvl8pPr>
            <a:lvl9pPr indent="-685800" lvl="8" marL="4114800">
              <a:spcBef>
                <a:spcPts val="0"/>
              </a:spcBef>
              <a:spcAft>
                <a:spcPts val="0"/>
              </a:spcAft>
              <a:buSzPts val="7200"/>
              <a:buChar char="■"/>
              <a:defRPr/>
            </a:lvl9pPr>
          </a:lstStyle>
          <a:p/>
        </p:txBody>
      </p:sp>
      <p:sp>
        <p:nvSpPr>
          <p:cNvPr id="23" name="Google Shape;23;p4"/>
          <p:cNvSpPr txBox="1"/>
          <p:nvPr>
            <p:ph idx="12" type="sldNum"/>
          </p:nvPr>
        </p:nvSpPr>
        <p:spPr>
          <a:xfrm>
            <a:off x="30019848" y="39166692"/>
            <a:ext cx="1944300" cy="3306000"/>
          </a:xfrm>
          <a:prstGeom prst="rect">
            <a:avLst/>
          </a:prstGeom>
        </p:spPr>
        <p:txBody>
          <a:bodyPr anchorCtr="0" anchor="ctr" bIns="471925" lIns="471925" spcFirstLastPara="1" rIns="471925" wrap="square" tIns="4719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4" name="Shape 24"/>
        <p:cNvGrpSpPr/>
        <p:nvPr/>
      </p:nvGrpSpPr>
      <p:grpSpPr>
        <a:xfrm>
          <a:off x="0" y="0"/>
          <a:ext cx="0" cy="0"/>
          <a:chOff x="0" y="0"/>
          <a:chExt cx="0" cy="0"/>
        </a:xfrm>
      </p:grpSpPr>
      <p:sp>
        <p:nvSpPr>
          <p:cNvPr id="25" name="Google Shape;25;p5"/>
          <p:cNvSpPr txBox="1"/>
          <p:nvPr>
            <p:ph type="title"/>
          </p:nvPr>
        </p:nvSpPr>
        <p:spPr>
          <a:xfrm>
            <a:off x="1104424" y="3737797"/>
            <a:ext cx="30190500" cy="4810200"/>
          </a:xfrm>
          <a:prstGeom prst="rect">
            <a:avLst/>
          </a:prstGeom>
        </p:spPr>
        <p:txBody>
          <a:bodyPr anchorCtr="0" anchor="t" bIns="471925" lIns="471925" spcFirstLastPara="1" rIns="471925" wrap="square" tIns="471925">
            <a:normAutofit/>
          </a:bodyPr>
          <a:lstStyle>
            <a:lvl1pPr lvl="0">
              <a:spcBef>
                <a:spcPts val="0"/>
              </a:spcBef>
              <a:spcAft>
                <a:spcPts val="0"/>
              </a:spcAft>
              <a:buSzPts val="14500"/>
              <a:buNone/>
              <a:defRPr/>
            </a:lvl1pPr>
            <a:lvl2pPr lvl="1">
              <a:spcBef>
                <a:spcPts val="0"/>
              </a:spcBef>
              <a:spcAft>
                <a:spcPts val="0"/>
              </a:spcAft>
              <a:buSzPts val="14500"/>
              <a:buNone/>
              <a:defRPr/>
            </a:lvl2pPr>
            <a:lvl3pPr lvl="2">
              <a:spcBef>
                <a:spcPts val="0"/>
              </a:spcBef>
              <a:spcAft>
                <a:spcPts val="0"/>
              </a:spcAft>
              <a:buSzPts val="14500"/>
              <a:buNone/>
              <a:defRPr/>
            </a:lvl3pPr>
            <a:lvl4pPr lvl="3">
              <a:spcBef>
                <a:spcPts val="0"/>
              </a:spcBef>
              <a:spcAft>
                <a:spcPts val="0"/>
              </a:spcAft>
              <a:buSzPts val="14500"/>
              <a:buNone/>
              <a:defRPr/>
            </a:lvl4pPr>
            <a:lvl5pPr lvl="4">
              <a:spcBef>
                <a:spcPts val="0"/>
              </a:spcBef>
              <a:spcAft>
                <a:spcPts val="0"/>
              </a:spcAft>
              <a:buSzPts val="14500"/>
              <a:buNone/>
              <a:defRPr/>
            </a:lvl5pPr>
            <a:lvl6pPr lvl="5">
              <a:spcBef>
                <a:spcPts val="0"/>
              </a:spcBef>
              <a:spcAft>
                <a:spcPts val="0"/>
              </a:spcAft>
              <a:buSzPts val="14500"/>
              <a:buNone/>
              <a:defRPr/>
            </a:lvl6pPr>
            <a:lvl7pPr lvl="6">
              <a:spcBef>
                <a:spcPts val="0"/>
              </a:spcBef>
              <a:spcAft>
                <a:spcPts val="0"/>
              </a:spcAft>
              <a:buSzPts val="14500"/>
              <a:buNone/>
              <a:defRPr/>
            </a:lvl7pPr>
            <a:lvl8pPr lvl="7">
              <a:spcBef>
                <a:spcPts val="0"/>
              </a:spcBef>
              <a:spcAft>
                <a:spcPts val="0"/>
              </a:spcAft>
              <a:buSzPts val="14500"/>
              <a:buNone/>
              <a:defRPr/>
            </a:lvl8pPr>
            <a:lvl9pPr lvl="8">
              <a:spcBef>
                <a:spcPts val="0"/>
              </a:spcBef>
              <a:spcAft>
                <a:spcPts val="0"/>
              </a:spcAft>
              <a:buSzPts val="14500"/>
              <a:buNone/>
              <a:defRPr/>
            </a:lvl9pPr>
          </a:lstStyle>
          <a:p/>
        </p:txBody>
      </p:sp>
      <p:sp>
        <p:nvSpPr>
          <p:cNvPr id="26" name="Google Shape;26;p5"/>
          <p:cNvSpPr txBox="1"/>
          <p:nvPr>
            <p:ph idx="1" type="body"/>
          </p:nvPr>
        </p:nvSpPr>
        <p:spPr>
          <a:xfrm>
            <a:off x="1104424" y="9679720"/>
            <a:ext cx="14172600" cy="28694700"/>
          </a:xfrm>
          <a:prstGeom prst="rect">
            <a:avLst/>
          </a:prstGeom>
        </p:spPr>
        <p:txBody>
          <a:bodyPr anchorCtr="0" anchor="t" bIns="471925" lIns="471925" spcFirstLastPara="1" rIns="471925" wrap="square" tIns="471925">
            <a:normAutofit/>
          </a:bodyPr>
          <a:lstStyle>
            <a:lvl1pPr indent="-685800" lvl="0" marL="457200">
              <a:spcBef>
                <a:spcPts val="0"/>
              </a:spcBef>
              <a:spcAft>
                <a:spcPts val="0"/>
              </a:spcAft>
              <a:buSzPts val="7200"/>
              <a:buChar char="●"/>
              <a:defRPr sz="7200"/>
            </a:lvl1pPr>
            <a:lvl2pPr indent="-622300" lvl="1" marL="914400">
              <a:spcBef>
                <a:spcPts val="0"/>
              </a:spcBef>
              <a:spcAft>
                <a:spcPts val="0"/>
              </a:spcAft>
              <a:buSzPts val="6200"/>
              <a:buChar char="○"/>
              <a:defRPr sz="6200"/>
            </a:lvl2pPr>
            <a:lvl3pPr indent="-622300" lvl="2" marL="1371600">
              <a:spcBef>
                <a:spcPts val="0"/>
              </a:spcBef>
              <a:spcAft>
                <a:spcPts val="0"/>
              </a:spcAft>
              <a:buSzPts val="6200"/>
              <a:buChar char="■"/>
              <a:defRPr sz="6200"/>
            </a:lvl3pPr>
            <a:lvl4pPr indent="-622300" lvl="3" marL="1828800">
              <a:spcBef>
                <a:spcPts val="0"/>
              </a:spcBef>
              <a:spcAft>
                <a:spcPts val="0"/>
              </a:spcAft>
              <a:buSzPts val="6200"/>
              <a:buChar char="●"/>
              <a:defRPr sz="6200"/>
            </a:lvl4pPr>
            <a:lvl5pPr indent="-622300" lvl="4" marL="2286000">
              <a:spcBef>
                <a:spcPts val="0"/>
              </a:spcBef>
              <a:spcAft>
                <a:spcPts val="0"/>
              </a:spcAft>
              <a:buSzPts val="6200"/>
              <a:buChar char="○"/>
              <a:defRPr sz="6200"/>
            </a:lvl5pPr>
            <a:lvl6pPr indent="-622300" lvl="5" marL="2743200">
              <a:spcBef>
                <a:spcPts val="0"/>
              </a:spcBef>
              <a:spcAft>
                <a:spcPts val="0"/>
              </a:spcAft>
              <a:buSzPts val="6200"/>
              <a:buChar char="■"/>
              <a:defRPr sz="6200"/>
            </a:lvl6pPr>
            <a:lvl7pPr indent="-622300" lvl="6" marL="3200400">
              <a:spcBef>
                <a:spcPts val="0"/>
              </a:spcBef>
              <a:spcAft>
                <a:spcPts val="0"/>
              </a:spcAft>
              <a:buSzPts val="6200"/>
              <a:buChar char="●"/>
              <a:defRPr sz="6200"/>
            </a:lvl7pPr>
            <a:lvl8pPr indent="-622300" lvl="7" marL="3657600">
              <a:spcBef>
                <a:spcPts val="0"/>
              </a:spcBef>
              <a:spcAft>
                <a:spcPts val="0"/>
              </a:spcAft>
              <a:buSzPts val="6200"/>
              <a:buChar char="○"/>
              <a:defRPr sz="6200"/>
            </a:lvl8pPr>
            <a:lvl9pPr indent="-622300" lvl="8" marL="4114800">
              <a:spcBef>
                <a:spcPts val="0"/>
              </a:spcBef>
              <a:spcAft>
                <a:spcPts val="0"/>
              </a:spcAft>
              <a:buSzPts val="6200"/>
              <a:buChar char="■"/>
              <a:defRPr sz="6200"/>
            </a:lvl9pPr>
          </a:lstStyle>
          <a:p/>
        </p:txBody>
      </p:sp>
      <p:sp>
        <p:nvSpPr>
          <p:cNvPr id="27" name="Google Shape;27;p5"/>
          <p:cNvSpPr txBox="1"/>
          <p:nvPr>
            <p:ph idx="2" type="body"/>
          </p:nvPr>
        </p:nvSpPr>
        <p:spPr>
          <a:xfrm>
            <a:off x="17122294" y="9679720"/>
            <a:ext cx="14172600" cy="28694700"/>
          </a:xfrm>
          <a:prstGeom prst="rect">
            <a:avLst/>
          </a:prstGeom>
        </p:spPr>
        <p:txBody>
          <a:bodyPr anchorCtr="0" anchor="t" bIns="471925" lIns="471925" spcFirstLastPara="1" rIns="471925" wrap="square" tIns="471925">
            <a:normAutofit/>
          </a:bodyPr>
          <a:lstStyle>
            <a:lvl1pPr indent="-685800" lvl="0" marL="457200">
              <a:spcBef>
                <a:spcPts val="0"/>
              </a:spcBef>
              <a:spcAft>
                <a:spcPts val="0"/>
              </a:spcAft>
              <a:buSzPts val="7200"/>
              <a:buChar char="●"/>
              <a:defRPr sz="7200"/>
            </a:lvl1pPr>
            <a:lvl2pPr indent="-622300" lvl="1" marL="914400">
              <a:spcBef>
                <a:spcPts val="0"/>
              </a:spcBef>
              <a:spcAft>
                <a:spcPts val="0"/>
              </a:spcAft>
              <a:buSzPts val="6200"/>
              <a:buChar char="○"/>
              <a:defRPr sz="6200"/>
            </a:lvl2pPr>
            <a:lvl3pPr indent="-622300" lvl="2" marL="1371600">
              <a:spcBef>
                <a:spcPts val="0"/>
              </a:spcBef>
              <a:spcAft>
                <a:spcPts val="0"/>
              </a:spcAft>
              <a:buSzPts val="6200"/>
              <a:buChar char="■"/>
              <a:defRPr sz="6200"/>
            </a:lvl3pPr>
            <a:lvl4pPr indent="-622300" lvl="3" marL="1828800">
              <a:spcBef>
                <a:spcPts val="0"/>
              </a:spcBef>
              <a:spcAft>
                <a:spcPts val="0"/>
              </a:spcAft>
              <a:buSzPts val="6200"/>
              <a:buChar char="●"/>
              <a:defRPr sz="6200"/>
            </a:lvl4pPr>
            <a:lvl5pPr indent="-622300" lvl="4" marL="2286000">
              <a:spcBef>
                <a:spcPts val="0"/>
              </a:spcBef>
              <a:spcAft>
                <a:spcPts val="0"/>
              </a:spcAft>
              <a:buSzPts val="6200"/>
              <a:buChar char="○"/>
              <a:defRPr sz="6200"/>
            </a:lvl5pPr>
            <a:lvl6pPr indent="-622300" lvl="5" marL="2743200">
              <a:spcBef>
                <a:spcPts val="0"/>
              </a:spcBef>
              <a:spcAft>
                <a:spcPts val="0"/>
              </a:spcAft>
              <a:buSzPts val="6200"/>
              <a:buChar char="■"/>
              <a:defRPr sz="6200"/>
            </a:lvl6pPr>
            <a:lvl7pPr indent="-622300" lvl="6" marL="3200400">
              <a:spcBef>
                <a:spcPts val="0"/>
              </a:spcBef>
              <a:spcAft>
                <a:spcPts val="0"/>
              </a:spcAft>
              <a:buSzPts val="6200"/>
              <a:buChar char="●"/>
              <a:defRPr sz="6200"/>
            </a:lvl7pPr>
            <a:lvl8pPr indent="-622300" lvl="7" marL="3657600">
              <a:spcBef>
                <a:spcPts val="0"/>
              </a:spcBef>
              <a:spcAft>
                <a:spcPts val="0"/>
              </a:spcAft>
              <a:buSzPts val="6200"/>
              <a:buChar char="○"/>
              <a:defRPr sz="6200"/>
            </a:lvl8pPr>
            <a:lvl9pPr indent="-622300" lvl="8" marL="4114800">
              <a:spcBef>
                <a:spcPts val="0"/>
              </a:spcBef>
              <a:spcAft>
                <a:spcPts val="0"/>
              </a:spcAft>
              <a:buSzPts val="6200"/>
              <a:buChar char="■"/>
              <a:defRPr sz="6200"/>
            </a:lvl9pPr>
          </a:lstStyle>
          <a:p/>
        </p:txBody>
      </p:sp>
      <p:sp>
        <p:nvSpPr>
          <p:cNvPr id="28" name="Google Shape;28;p5"/>
          <p:cNvSpPr txBox="1"/>
          <p:nvPr>
            <p:ph idx="12" type="sldNum"/>
          </p:nvPr>
        </p:nvSpPr>
        <p:spPr>
          <a:xfrm>
            <a:off x="30019848" y="39166692"/>
            <a:ext cx="1944300" cy="3306000"/>
          </a:xfrm>
          <a:prstGeom prst="rect">
            <a:avLst/>
          </a:prstGeom>
        </p:spPr>
        <p:txBody>
          <a:bodyPr anchorCtr="0" anchor="ctr" bIns="471925" lIns="471925" spcFirstLastPara="1" rIns="471925" wrap="square" tIns="4719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9" name="Shape 29"/>
        <p:cNvGrpSpPr/>
        <p:nvPr/>
      </p:nvGrpSpPr>
      <p:grpSpPr>
        <a:xfrm>
          <a:off x="0" y="0"/>
          <a:ext cx="0" cy="0"/>
          <a:chOff x="0" y="0"/>
          <a:chExt cx="0" cy="0"/>
        </a:xfrm>
      </p:grpSpPr>
      <p:sp>
        <p:nvSpPr>
          <p:cNvPr id="30" name="Google Shape;30;p6"/>
          <p:cNvSpPr txBox="1"/>
          <p:nvPr>
            <p:ph type="title"/>
          </p:nvPr>
        </p:nvSpPr>
        <p:spPr>
          <a:xfrm>
            <a:off x="1104424" y="3737797"/>
            <a:ext cx="30190500" cy="4810200"/>
          </a:xfrm>
          <a:prstGeom prst="rect">
            <a:avLst/>
          </a:prstGeom>
        </p:spPr>
        <p:txBody>
          <a:bodyPr anchorCtr="0" anchor="t" bIns="471925" lIns="471925" spcFirstLastPara="1" rIns="471925" wrap="square" tIns="471925">
            <a:normAutofit/>
          </a:bodyPr>
          <a:lstStyle>
            <a:lvl1pPr lvl="0">
              <a:spcBef>
                <a:spcPts val="0"/>
              </a:spcBef>
              <a:spcAft>
                <a:spcPts val="0"/>
              </a:spcAft>
              <a:buSzPts val="14500"/>
              <a:buNone/>
              <a:defRPr/>
            </a:lvl1pPr>
            <a:lvl2pPr lvl="1">
              <a:spcBef>
                <a:spcPts val="0"/>
              </a:spcBef>
              <a:spcAft>
                <a:spcPts val="0"/>
              </a:spcAft>
              <a:buSzPts val="14500"/>
              <a:buNone/>
              <a:defRPr/>
            </a:lvl2pPr>
            <a:lvl3pPr lvl="2">
              <a:spcBef>
                <a:spcPts val="0"/>
              </a:spcBef>
              <a:spcAft>
                <a:spcPts val="0"/>
              </a:spcAft>
              <a:buSzPts val="14500"/>
              <a:buNone/>
              <a:defRPr/>
            </a:lvl3pPr>
            <a:lvl4pPr lvl="3">
              <a:spcBef>
                <a:spcPts val="0"/>
              </a:spcBef>
              <a:spcAft>
                <a:spcPts val="0"/>
              </a:spcAft>
              <a:buSzPts val="14500"/>
              <a:buNone/>
              <a:defRPr/>
            </a:lvl4pPr>
            <a:lvl5pPr lvl="4">
              <a:spcBef>
                <a:spcPts val="0"/>
              </a:spcBef>
              <a:spcAft>
                <a:spcPts val="0"/>
              </a:spcAft>
              <a:buSzPts val="14500"/>
              <a:buNone/>
              <a:defRPr/>
            </a:lvl5pPr>
            <a:lvl6pPr lvl="5">
              <a:spcBef>
                <a:spcPts val="0"/>
              </a:spcBef>
              <a:spcAft>
                <a:spcPts val="0"/>
              </a:spcAft>
              <a:buSzPts val="14500"/>
              <a:buNone/>
              <a:defRPr/>
            </a:lvl6pPr>
            <a:lvl7pPr lvl="6">
              <a:spcBef>
                <a:spcPts val="0"/>
              </a:spcBef>
              <a:spcAft>
                <a:spcPts val="0"/>
              </a:spcAft>
              <a:buSzPts val="14500"/>
              <a:buNone/>
              <a:defRPr/>
            </a:lvl7pPr>
            <a:lvl8pPr lvl="7">
              <a:spcBef>
                <a:spcPts val="0"/>
              </a:spcBef>
              <a:spcAft>
                <a:spcPts val="0"/>
              </a:spcAft>
              <a:buSzPts val="14500"/>
              <a:buNone/>
              <a:defRPr/>
            </a:lvl8pPr>
            <a:lvl9pPr lvl="8">
              <a:spcBef>
                <a:spcPts val="0"/>
              </a:spcBef>
              <a:spcAft>
                <a:spcPts val="0"/>
              </a:spcAft>
              <a:buSzPts val="14500"/>
              <a:buNone/>
              <a:defRPr/>
            </a:lvl9pPr>
          </a:lstStyle>
          <a:p/>
        </p:txBody>
      </p:sp>
      <p:sp>
        <p:nvSpPr>
          <p:cNvPr id="31" name="Google Shape;31;p6"/>
          <p:cNvSpPr txBox="1"/>
          <p:nvPr>
            <p:ph idx="12" type="sldNum"/>
          </p:nvPr>
        </p:nvSpPr>
        <p:spPr>
          <a:xfrm>
            <a:off x="30019848" y="39166692"/>
            <a:ext cx="1944300" cy="3306000"/>
          </a:xfrm>
          <a:prstGeom prst="rect">
            <a:avLst/>
          </a:prstGeom>
        </p:spPr>
        <p:txBody>
          <a:bodyPr anchorCtr="0" anchor="ctr" bIns="471925" lIns="471925" spcFirstLastPara="1" rIns="471925" wrap="square" tIns="4719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2" name="Shape 32"/>
        <p:cNvGrpSpPr/>
        <p:nvPr/>
      </p:nvGrpSpPr>
      <p:grpSpPr>
        <a:xfrm>
          <a:off x="0" y="0"/>
          <a:ext cx="0" cy="0"/>
          <a:chOff x="0" y="0"/>
          <a:chExt cx="0" cy="0"/>
        </a:xfrm>
      </p:grpSpPr>
      <p:sp>
        <p:nvSpPr>
          <p:cNvPr id="33" name="Google Shape;33;p7"/>
          <p:cNvSpPr txBox="1"/>
          <p:nvPr>
            <p:ph type="title"/>
          </p:nvPr>
        </p:nvSpPr>
        <p:spPr>
          <a:xfrm>
            <a:off x="1104424" y="4666524"/>
            <a:ext cx="9949500" cy="6347100"/>
          </a:xfrm>
          <a:prstGeom prst="rect">
            <a:avLst/>
          </a:prstGeom>
        </p:spPr>
        <p:txBody>
          <a:bodyPr anchorCtr="0" anchor="b" bIns="471925" lIns="471925" spcFirstLastPara="1" rIns="471925" wrap="square" tIns="471925">
            <a:normAutofit/>
          </a:bodyPr>
          <a:lstStyle>
            <a:lvl1pPr lvl="0">
              <a:spcBef>
                <a:spcPts val="0"/>
              </a:spcBef>
              <a:spcAft>
                <a:spcPts val="0"/>
              </a:spcAft>
              <a:buSzPts val="12400"/>
              <a:buNone/>
              <a:defRPr sz="12400"/>
            </a:lvl1pPr>
            <a:lvl2pPr lvl="1">
              <a:spcBef>
                <a:spcPts val="0"/>
              </a:spcBef>
              <a:spcAft>
                <a:spcPts val="0"/>
              </a:spcAft>
              <a:buSzPts val="12400"/>
              <a:buNone/>
              <a:defRPr sz="12400"/>
            </a:lvl2pPr>
            <a:lvl3pPr lvl="2">
              <a:spcBef>
                <a:spcPts val="0"/>
              </a:spcBef>
              <a:spcAft>
                <a:spcPts val="0"/>
              </a:spcAft>
              <a:buSzPts val="12400"/>
              <a:buNone/>
              <a:defRPr sz="12400"/>
            </a:lvl3pPr>
            <a:lvl4pPr lvl="3">
              <a:spcBef>
                <a:spcPts val="0"/>
              </a:spcBef>
              <a:spcAft>
                <a:spcPts val="0"/>
              </a:spcAft>
              <a:buSzPts val="12400"/>
              <a:buNone/>
              <a:defRPr sz="12400"/>
            </a:lvl4pPr>
            <a:lvl5pPr lvl="4">
              <a:spcBef>
                <a:spcPts val="0"/>
              </a:spcBef>
              <a:spcAft>
                <a:spcPts val="0"/>
              </a:spcAft>
              <a:buSzPts val="12400"/>
              <a:buNone/>
              <a:defRPr sz="12400"/>
            </a:lvl5pPr>
            <a:lvl6pPr lvl="5">
              <a:spcBef>
                <a:spcPts val="0"/>
              </a:spcBef>
              <a:spcAft>
                <a:spcPts val="0"/>
              </a:spcAft>
              <a:buSzPts val="12400"/>
              <a:buNone/>
              <a:defRPr sz="12400"/>
            </a:lvl6pPr>
            <a:lvl7pPr lvl="6">
              <a:spcBef>
                <a:spcPts val="0"/>
              </a:spcBef>
              <a:spcAft>
                <a:spcPts val="0"/>
              </a:spcAft>
              <a:buSzPts val="12400"/>
              <a:buNone/>
              <a:defRPr sz="12400"/>
            </a:lvl7pPr>
            <a:lvl8pPr lvl="7">
              <a:spcBef>
                <a:spcPts val="0"/>
              </a:spcBef>
              <a:spcAft>
                <a:spcPts val="0"/>
              </a:spcAft>
              <a:buSzPts val="12400"/>
              <a:buNone/>
              <a:defRPr sz="12400"/>
            </a:lvl8pPr>
            <a:lvl9pPr lvl="8">
              <a:spcBef>
                <a:spcPts val="0"/>
              </a:spcBef>
              <a:spcAft>
                <a:spcPts val="0"/>
              </a:spcAft>
              <a:buSzPts val="12400"/>
              <a:buNone/>
              <a:defRPr sz="12400"/>
            </a:lvl9pPr>
          </a:lstStyle>
          <a:p/>
        </p:txBody>
      </p:sp>
      <p:sp>
        <p:nvSpPr>
          <p:cNvPr id="34" name="Google Shape;34;p7"/>
          <p:cNvSpPr txBox="1"/>
          <p:nvPr>
            <p:ph idx="1" type="body"/>
          </p:nvPr>
        </p:nvSpPr>
        <p:spPr>
          <a:xfrm>
            <a:off x="1104424" y="11671350"/>
            <a:ext cx="9949500" cy="26703900"/>
          </a:xfrm>
          <a:prstGeom prst="rect">
            <a:avLst/>
          </a:prstGeom>
        </p:spPr>
        <p:txBody>
          <a:bodyPr anchorCtr="0" anchor="t" bIns="471925" lIns="471925" spcFirstLastPara="1" rIns="471925" wrap="square" tIns="471925">
            <a:normAutofit/>
          </a:bodyPr>
          <a:lstStyle>
            <a:lvl1pPr indent="-622300" lvl="0" marL="457200">
              <a:spcBef>
                <a:spcPts val="0"/>
              </a:spcBef>
              <a:spcAft>
                <a:spcPts val="0"/>
              </a:spcAft>
              <a:buSzPts val="6200"/>
              <a:buChar char="●"/>
              <a:defRPr sz="6200"/>
            </a:lvl1pPr>
            <a:lvl2pPr indent="-622300" lvl="1" marL="914400">
              <a:spcBef>
                <a:spcPts val="0"/>
              </a:spcBef>
              <a:spcAft>
                <a:spcPts val="0"/>
              </a:spcAft>
              <a:buSzPts val="6200"/>
              <a:buChar char="○"/>
              <a:defRPr sz="6200"/>
            </a:lvl2pPr>
            <a:lvl3pPr indent="-622300" lvl="2" marL="1371600">
              <a:spcBef>
                <a:spcPts val="0"/>
              </a:spcBef>
              <a:spcAft>
                <a:spcPts val="0"/>
              </a:spcAft>
              <a:buSzPts val="6200"/>
              <a:buChar char="■"/>
              <a:defRPr sz="6200"/>
            </a:lvl3pPr>
            <a:lvl4pPr indent="-622300" lvl="3" marL="1828800">
              <a:spcBef>
                <a:spcPts val="0"/>
              </a:spcBef>
              <a:spcAft>
                <a:spcPts val="0"/>
              </a:spcAft>
              <a:buSzPts val="6200"/>
              <a:buChar char="●"/>
              <a:defRPr sz="6200"/>
            </a:lvl4pPr>
            <a:lvl5pPr indent="-622300" lvl="4" marL="2286000">
              <a:spcBef>
                <a:spcPts val="0"/>
              </a:spcBef>
              <a:spcAft>
                <a:spcPts val="0"/>
              </a:spcAft>
              <a:buSzPts val="6200"/>
              <a:buChar char="○"/>
              <a:defRPr sz="6200"/>
            </a:lvl5pPr>
            <a:lvl6pPr indent="-622300" lvl="5" marL="2743200">
              <a:spcBef>
                <a:spcPts val="0"/>
              </a:spcBef>
              <a:spcAft>
                <a:spcPts val="0"/>
              </a:spcAft>
              <a:buSzPts val="6200"/>
              <a:buChar char="■"/>
              <a:defRPr sz="6200"/>
            </a:lvl6pPr>
            <a:lvl7pPr indent="-622300" lvl="6" marL="3200400">
              <a:spcBef>
                <a:spcPts val="0"/>
              </a:spcBef>
              <a:spcAft>
                <a:spcPts val="0"/>
              </a:spcAft>
              <a:buSzPts val="6200"/>
              <a:buChar char="●"/>
              <a:defRPr sz="6200"/>
            </a:lvl7pPr>
            <a:lvl8pPr indent="-622300" lvl="7" marL="3657600">
              <a:spcBef>
                <a:spcPts val="0"/>
              </a:spcBef>
              <a:spcAft>
                <a:spcPts val="0"/>
              </a:spcAft>
              <a:buSzPts val="6200"/>
              <a:buChar char="○"/>
              <a:defRPr sz="6200"/>
            </a:lvl8pPr>
            <a:lvl9pPr indent="-622300" lvl="8" marL="4114800">
              <a:spcBef>
                <a:spcPts val="0"/>
              </a:spcBef>
              <a:spcAft>
                <a:spcPts val="0"/>
              </a:spcAft>
              <a:buSzPts val="6200"/>
              <a:buChar char="■"/>
              <a:defRPr sz="6200"/>
            </a:lvl9pPr>
          </a:lstStyle>
          <a:p/>
        </p:txBody>
      </p:sp>
      <p:sp>
        <p:nvSpPr>
          <p:cNvPr id="35" name="Google Shape;35;p7"/>
          <p:cNvSpPr txBox="1"/>
          <p:nvPr>
            <p:ph idx="12" type="sldNum"/>
          </p:nvPr>
        </p:nvSpPr>
        <p:spPr>
          <a:xfrm>
            <a:off x="30019848" y="39166692"/>
            <a:ext cx="1944300" cy="3306000"/>
          </a:xfrm>
          <a:prstGeom prst="rect">
            <a:avLst/>
          </a:prstGeom>
        </p:spPr>
        <p:txBody>
          <a:bodyPr anchorCtr="0" anchor="ctr" bIns="471925" lIns="471925" spcFirstLastPara="1" rIns="471925" wrap="square" tIns="4719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6" name="Shape 36"/>
        <p:cNvGrpSpPr/>
        <p:nvPr/>
      </p:nvGrpSpPr>
      <p:grpSpPr>
        <a:xfrm>
          <a:off x="0" y="0"/>
          <a:ext cx="0" cy="0"/>
          <a:chOff x="0" y="0"/>
          <a:chExt cx="0" cy="0"/>
        </a:xfrm>
      </p:grpSpPr>
      <p:sp>
        <p:nvSpPr>
          <p:cNvPr id="37" name="Google Shape;37;p8"/>
          <p:cNvSpPr txBox="1"/>
          <p:nvPr>
            <p:ph type="title"/>
          </p:nvPr>
        </p:nvSpPr>
        <p:spPr>
          <a:xfrm>
            <a:off x="1737067" y="3780842"/>
            <a:ext cx="22562700" cy="34359000"/>
          </a:xfrm>
          <a:prstGeom prst="rect">
            <a:avLst/>
          </a:prstGeom>
        </p:spPr>
        <p:txBody>
          <a:bodyPr anchorCtr="0" anchor="ctr" bIns="471925" lIns="471925" spcFirstLastPara="1" rIns="471925" wrap="square" tIns="471925">
            <a:normAutofit/>
          </a:bodyPr>
          <a:lstStyle>
            <a:lvl1pPr lvl="0">
              <a:spcBef>
                <a:spcPts val="0"/>
              </a:spcBef>
              <a:spcAft>
                <a:spcPts val="0"/>
              </a:spcAft>
              <a:buSzPts val="24800"/>
              <a:buNone/>
              <a:defRPr sz="24800"/>
            </a:lvl1pPr>
            <a:lvl2pPr lvl="1">
              <a:spcBef>
                <a:spcPts val="0"/>
              </a:spcBef>
              <a:spcAft>
                <a:spcPts val="0"/>
              </a:spcAft>
              <a:buSzPts val="24800"/>
              <a:buNone/>
              <a:defRPr sz="24800"/>
            </a:lvl2pPr>
            <a:lvl3pPr lvl="2">
              <a:spcBef>
                <a:spcPts val="0"/>
              </a:spcBef>
              <a:spcAft>
                <a:spcPts val="0"/>
              </a:spcAft>
              <a:buSzPts val="24800"/>
              <a:buNone/>
              <a:defRPr sz="24800"/>
            </a:lvl3pPr>
            <a:lvl4pPr lvl="3">
              <a:spcBef>
                <a:spcPts val="0"/>
              </a:spcBef>
              <a:spcAft>
                <a:spcPts val="0"/>
              </a:spcAft>
              <a:buSzPts val="24800"/>
              <a:buNone/>
              <a:defRPr sz="24800"/>
            </a:lvl4pPr>
            <a:lvl5pPr lvl="4">
              <a:spcBef>
                <a:spcPts val="0"/>
              </a:spcBef>
              <a:spcAft>
                <a:spcPts val="0"/>
              </a:spcAft>
              <a:buSzPts val="24800"/>
              <a:buNone/>
              <a:defRPr sz="24800"/>
            </a:lvl5pPr>
            <a:lvl6pPr lvl="5">
              <a:spcBef>
                <a:spcPts val="0"/>
              </a:spcBef>
              <a:spcAft>
                <a:spcPts val="0"/>
              </a:spcAft>
              <a:buSzPts val="24800"/>
              <a:buNone/>
              <a:defRPr sz="24800"/>
            </a:lvl6pPr>
            <a:lvl7pPr lvl="6">
              <a:spcBef>
                <a:spcPts val="0"/>
              </a:spcBef>
              <a:spcAft>
                <a:spcPts val="0"/>
              </a:spcAft>
              <a:buSzPts val="24800"/>
              <a:buNone/>
              <a:defRPr sz="24800"/>
            </a:lvl7pPr>
            <a:lvl8pPr lvl="7">
              <a:spcBef>
                <a:spcPts val="0"/>
              </a:spcBef>
              <a:spcAft>
                <a:spcPts val="0"/>
              </a:spcAft>
              <a:buSzPts val="24800"/>
              <a:buNone/>
              <a:defRPr sz="24800"/>
            </a:lvl8pPr>
            <a:lvl9pPr lvl="8">
              <a:spcBef>
                <a:spcPts val="0"/>
              </a:spcBef>
              <a:spcAft>
                <a:spcPts val="0"/>
              </a:spcAft>
              <a:buSzPts val="24800"/>
              <a:buNone/>
              <a:defRPr sz="24800"/>
            </a:lvl9pPr>
          </a:lstStyle>
          <a:p/>
        </p:txBody>
      </p:sp>
      <p:sp>
        <p:nvSpPr>
          <p:cNvPr id="38" name="Google Shape;38;p8"/>
          <p:cNvSpPr txBox="1"/>
          <p:nvPr>
            <p:ph idx="12" type="sldNum"/>
          </p:nvPr>
        </p:nvSpPr>
        <p:spPr>
          <a:xfrm>
            <a:off x="30019848" y="39166692"/>
            <a:ext cx="1944300" cy="3306000"/>
          </a:xfrm>
          <a:prstGeom prst="rect">
            <a:avLst/>
          </a:prstGeom>
        </p:spPr>
        <p:txBody>
          <a:bodyPr anchorCtr="0" anchor="ctr" bIns="471925" lIns="471925" spcFirstLastPara="1" rIns="471925" wrap="square" tIns="4719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9" name="Shape 39"/>
        <p:cNvGrpSpPr/>
        <p:nvPr/>
      </p:nvGrpSpPr>
      <p:grpSpPr>
        <a:xfrm>
          <a:off x="0" y="0"/>
          <a:ext cx="0" cy="0"/>
          <a:chOff x="0" y="0"/>
          <a:chExt cx="0" cy="0"/>
        </a:xfrm>
      </p:grpSpPr>
      <p:sp>
        <p:nvSpPr>
          <p:cNvPr id="40" name="Google Shape;40;p9"/>
          <p:cNvSpPr/>
          <p:nvPr/>
        </p:nvSpPr>
        <p:spPr>
          <a:xfrm>
            <a:off x="16199638" y="-1050"/>
            <a:ext cx="16199700" cy="43200600"/>
          </a:xfrm>
          <a:prstGeom prst="rect">
            <a:avLst/>
          </a:prstGeom>
          <a:solidFill>
            <a:schemeClr val="lt2"/>
          </a:solidFill>
          <a:ln>
            <a:noFill/>
          </a:ln>
        </p:spPr>
        <p:txBody>
          <a:bodyPr anchorCtr="0" anchor="ctr" bIns="471925" lIns="471925" spcFirstLastPara="1" rIns="471925" wrap="square" tIns="471925">
            <a:noAutofit/>
          </a:bodyPr>
          <a:lstStyle/>
          <a:p>
            <a:pPr indent="0" lvl="0" marL="0" rtl="0" algn="l">
              <a:spcBef>
                <a:spcPts val="0"/>
              </a:spcBef>
              <a:spcAft>
                <a:spcPts val="0"/>
              </a:spcAft>
              <a:buNone/>
            </a:pPr>
            <a:r>
              <a:t/>
            </a:r>
            <a:endParaRPr/>
          </a:p>
        </p:txBody>
      </p:sp>
      <p:sp>
        <p:nvSpPr>
          <p:cNvPr id="41" name="Google Shape;41;p9"/>
          <p:cNvSpPr txBox="1"/>
          <p:nvPr>
            <p:ph type="title"/>
          </p:nvPr>
        </p:nvSpPr>
        <p:spPr>
          <a:xfrm>
            <a:off x="940727" y="10357525"/>
            <a:ext cx="14333100" cy="12450000"/>
          </a:xfrm>
          <a:prstGeom prst="rect">
            <a:avLst/>
          </a:prstGeom>
        </p:spPr>
        <p:txBody>
          <a:bodyPr anchorCtr="0" anchor="b" bIns="471925" lIns="471925" spcFirstLastPara="1" rIns="471925" wrap="square" tIns="471925">
            <a:normAutofit/>
          </a:bodyPr>
          <a:lstStyle>
            <a:lvl1pPr lvl="0" algn="ctr">
              <a:spcBef>
                <a:spcPts val="0"/>
              </a:spcBef>
              <a:spcAft>
                <a:spcPts val="0"/>
              </a:spcAft>
              <a:buSzPts val="21700"/>
              <a:buNone/>
              <a:defRPr sz="21700"/>
            </a:lvl1pPr>
            <a:lvl2pPr lvl="1" algn="ctr">
              <a:spcBef>
                <a:spcPts val="0"/>
              </a:spcBef>
              <a:spcAft>
                <a:spcPts val="0"/>
              </a:spcAft>
              <a:buSzPts val="21700"/>
              <a:buNone/>
              <a:defRPr sz="21700"/>
            </a:lvl2pPr>
            <a:lvl3pPr lvl="2" algn="ctr">
              <a:spcBef>
                <a:spcPts val="0"/>
              </a:spcBef>
              <a:spcAft>
                <a:spcPts val="0"/>
              </a:spcAft>
              <a:buSzPts val="21700"/>
              <a:buNone/>
              <a:defRPr sz="21700"/>
            </a:lvl3pPr>
            <a:lvl4pPr lvl="3" algn="ctr">
              <a:spcBef>
                <a:spcPts val="0"/>
              </a:spcBef>
              <a:spcAft>
                <a:spcPts val="0"/>
              </a:spcAft>
              <a:buSzPts val="21700"/>
              <a:buNone/>
              <a:defRPr sz="21700"/>
            </a:lvl4pPr>
            <a:lvl5pPr lvl="4" algn="ctr">
              <a:spcBef>
                <a:spcPts val="0"/>
              </a:spcBef>
              <a:spcAft>
                <a:spcPts val="0"/>
              </a:spcAft>
              <a:buSzPts val="21700"/>
              <a:buNone/>
              <a:defRPr sz="21700"/>
            </a:lvl5pPr>
            <a:lvl6pPr lvl="5" algn="ctr">
              <a:spcBef>
                <a:spcPts val="0"/>
              </a:spcBef>
              <a:spcAft>
                <a:spcPts val="0"/>
              </a:spcAft>
              <a:buSzPts val="21700"/>
              <a:buNone/>
              <a:defRPr sz="21700"/>
            </a:lvl6pPr>
            <a:lvl7pPr lvl="6" algn="ctr">
              <a:spcBef>
                <a:spcPts val="0"/>
              </a:spcBef>
              <a:spcAft>
                <a:spcPts val="0"/>
              </a:spcAft>
              <a:buSzPts val="21700"/>
              <a:buNone/>
              <a:defRPr sz="21700"/>
            </a:lvl7pPr>
            <a:lvl8pPr lvl="7" algn="ctr">
              <a:spcBef>
                <a:spcPts val="0"/>
              </a:spcBef>
              <a:spcAft>
                <a:spcPts val="0"/>
              </a:spcAft>
              <a:buSzPts val="21700"/>
              <a:buNone/>
              <a:defRPr sz="21700"/>
            </a:lvl8pPr>
            <a:lvl9pPr lvl="8" algn="ctr">
              <a:spcBef>
                <a:spcPts val="0"/>
              </a:spcBef>
              <a:spcAft>
                <a:spcPts val="0"/>
              </a:spcAft>
              <a:buSzPts val="21700"/>
              <a:buNone/>
              <a:defRPr sz="21700"/>
            </a:lvl9pPr>
          </a:lstStyle>
          <a:p/>
        </p:txBody>
      </p:sp>
      <p:sp>
        <p:nvSpPr>
          <p:cNvPr id="42" name="Google Shape;42;p9"/>
          <p:cNvSpPr txBox="1"/>
          <p:nvPr>
            <p:ph idx="1" type="subTitle"/>
          </p:nvPr>
        </p:nvSpPr>
        <p:spPr>
          <a:xfrm>
            <a:off x="940727" y="23543228"/>
            <a:ext cx="14333100" cy="10373700"/>
          </a:xfrm>
          <a:prstGeom prst="rect">
            <a:avLst/>
          </a:prstGeom>
        </p:spPr>
        <p:txBody>
          <a:bodyPr anchorCtr="0" anchor="t" bIns="471925" lIns="471925" spcFirstLastPara="1" rIns="471925" wrap="square" tIns="471925">
            <a:normAutofit/>
          </a:bodyPr>
          <a:lstStyle>
            <a:lvl1pPr lvl="0" algn="ctr">
              <a:lnSpc>
                <a:spcPct val="100000"/>
              </a:lnSpc>
              <a:spcBef>
                <a:spcPts val="0"/>
              </a:spcBef>
              <a:spcAft>
                <a:spcPts val="0"/>
              </a:spcAft>
              <a:buSzPts val="10800"/>
              <a:buNone/>
              <a:defRPr sz="10800"/>
            </a:lvl1pPr>
            <a:lvl2pPr lvl="1" algn="ctr">
              <a:lnSpc>
                <a:spcPct val="100000"/>
              </a:lnSpc>
              <a:spcBef>
                <a:spcPts val="0"/>
              </a:spcBef>
              <a:spcAft>
                <a:spcPts val="0"/>
              </a:spcAft>
              <a:buSzPts val="10800"/>
              <a:buNone/>
              <a:defRPr sz="10800"/>
            </a:lvl2pPr>
            <a:lvl3pPr lvl="2" algn="ctr">
              <a:lnSpc>
                <a:spcPct val="100000"/>
              </a:lnSpc>
              <a:spcBef>
                <a:spcPts val="0"/>
              </a:spcBef>
              <a:spcAft>
                <a:spcPts val="0"/>
              </a:spcAft>
              <a:buSzPts val="10800"/>
              <a:buNone/>
              <a:defRPr sz="10800"/>
            </a:lvl3pPr>
            <a:lvl4pPr lvl="3" algn="ctr">
              <a:lnSpc>
                <a:spcPct val="100000"/>
              </a:lnSpc>
              <a:spcBef>
                <a:spcPts val="0"/>
              </a:spcBef>
              <a:spcAft>
                <a:spcPts val="0"/>
              </a:spcAft>
              <a:buSzPts val="10800"/>
              <a:buNone/>
              <a:defRPr sz="10800"/>
            </a:lvl4pPr>
            <a:lvl5pPr lvl="4" algn="ctr">
              <a:lnSpc>
                <a:spcPct val="100000"/>
              </a:lnSpc>
              <a:spcBef>
                <a:spcPts val="0"/>
              </a:spcBef>
              <a:spcAft>
                <a:spcPts val="0"/>
              </a:spcAft>
              <a:buSzPts val="10800"/>
              <a:buNone/>
              <a:defRPr sz="10800"/>
            </a:lvl5pPr>
            <a:lvl6pPr lvl="5" algn="ctr">
              <a:lnSpc>
                <a:spcPct val="100000"/>
              </a:lnSpc>
              <a:spcBef>
                <a:spcPts val="0"/>
              </a:spcBef>
              <a:spcAft>
                <a:spcPts val="0"/>
              </a:spcAft>
              <a:buSzPts val="10800"/>
              <a:buNone/>
              <a:defRPr sz="10800"/>
            </a:lvl6pPr>
            <a:lvl7pPr lvl="6" algn="ctr">
              <a:lnSpc>
                <a:spcPct val="100000"/>
              </a:lnSpc>
              <a:spcBef>
                <a:spcPts val="0"/>
              </a:spcBef>
              <a:spcAft>
                <a:spcPts val="0"/>
              </a:spcAft>
              <a:buSzPts val="10800"/>
              <a:buNone/>
              <a:defRPr sz="10800"/>
            </a:lvl7pPr>
            <a:lvl8pPr lvl="7" algn="ctr">
              <a:lnSpc>
                <a:spcPct val="100000"/>
              </a:lnSpc>
              <a:spcBef>
                <a:spcPts val="0"/>
              </a:spcBef>
              <a:spcAft>
                <a:spcPts val="0"/>
              </a:spcAft>
              <a:buSzPts val="10800"/>
              <a:buNone/>
              <a:defRPr sz="10800"/>
            </a:lvl8pPr>
            <a:lvl9pPr lvl="8" algn="ctr">
              <a:lnSpc>
                <a:spcPct val="100000"/>
              </a:lnSpc>
              <a:spcBef>
                <a:spcPts val="0"/>
              </a:spcBef>
              <a:spcAft>
                <a:spcPts val="0"/>
              </a:spcAft>
              <a:buSzPts val="10800"/>
              <a:buNone/>
              <a:defRPr sz="10800"/>
            </a:lvl9pPr>
          </a:lstStyle>
          <a:p/>
        </p:txBody>
      </p:sp>
      <p:sp>
        <p:nvSpPr>
          <p:cNvPr id="43" name="Google Shape;43;p9"/>
          <p:cNvSpPr txBox="1"/>
          <p:nvPr>
            <p:ph idx="2" type="body"/>
          </p:nvPr>
        </p:nvSpPr>
        <p:spPr>
          <a:xfrm>
            <a:off x="17501774" y="6081558"/>
            <a:ext cx="13595400" cy="31035300"/>
          </a:xfrm>
          <a:prstGeom prst="rect">
            <a:avLst/>
          </a:prstGeom>
        </p:spPr>
        <p:txBody>
          <a:bodyPr anchorCtr="0" anchor="ctr" bIns="471925" lIns="471925" spcFirstLastPara="1" rIns="471925" wrap="square" tIns="471925">
            <a:normAutofit/>
          </a:bodyPr>
          <a:lstStyle>
            <a:lvl1pPr indent="-819150" lvl="0" marL="457200">
              <a:spcBef>
                <a:spcPts val="0"/>
              </a:spcBef>
              <a:spcAft>
                <a:spcPts val="0"/>
              </a:spcAft>
              <a:buSzPts val="9300"/>
              <a:buChar char="●"/>
              <a:defRPr/>
            </a:lvl1pPr>
            <a:lvl2pPr indent="-685800" lvl="1" marL="914400">
              <a:spcBef>
                <a:spcPts val="0"/>
              </a:spcBef>
              <a:spcAft>
                <a:spcPts val="0"/>
              </a:spcAft>
              <a:buSzPts val="7200"/>
              <a:buChar char="○"/>
              <a:defRPr/>
            </a:lvl2pPr>
            <a:lvl3pPr indent="-685800" lvl="2" marL="1371600">
              <a:spcBef>
                <a:spcPts val="0"/>
              </a:spcBef>
              <a:spcAft>
                <a:spcPts val="0"/>
              </a:spcAft>
              <a:buSzPts val="7200"/>
              <a:buChar char="■"/>
              <a:defRPr/>
            </a:lvl3pPr>
            <a:lvl4pPr indent="-685800" lvl="3" marL="1828800">
              <a:spcBef>
                <a:spcPts val="0"/>
              </a:spcBef>
              <a:spcAft>
                <a:spcPts val="0"/>
              </a:spcAft>
              <a:buSzPts val="7200"/>
              <a:buChar char="●"/>
              <a:defRPr/>
            </a:lvl4pPr>
            <a:lvl5pPr indent="-685800" lvl="4" marL="2286000">
              <a:spcBef>
                <a:spcPts val="0"/>
              </a:spcBef>
              <a:spcAft>
                <a:spcPts val="0"/>
              </a:spcAft>
              <a:buSzPts val="7200"/>
              <a:buChar char="○"/>
              <a:defRPr/>
            </a:lvl5pPr>
            <a:lvl6pPr indent="-685800" lvl="5" marL="2743200">
              <a:spcBef>
                <a:spcPts val="0"/>
              </a:spcBef>
              <a:spcAft>
                <a:spcPts val="0"/>
              </a:spcAft>
              <a:buSzPts val="7200"/>
              <a:buChar char="■"/>
              <a:defRPr/>
            </a:lvl6pPr>
            <a:lvl7pPr indent="-685800" lvl="6" marL="3200400">
              <a:spcBef>
                <a:spcPts val="0"/>
              </a:spcBef>
              <a:spcAft>
                <a:spcPts val="0"/>
              </a:spcAft>
              <a:buSzPts val="7200"/>
              <a:buChar char="●"/>
              <a:defRPr/>
            </a:lvl7pPr>
            <a:lvl8pPr indent="-685800" lvl="7" marL="3657600">
              <a:spcBef>
                <a:spcPts val="0"/>
              </a:spcBef>
              <a:spcAft>
                <a:spcPts val="0"/>
              </a:spcAft>
              <a:buSzPts val="7200"/>
              <a:buChar char="○"/>
              <a:defRPr/>
            </a:lvl8pPr>
            <a:lvl9pPr indent="-685800" lvl="8" marL="4114800">
              <a:spcBef>
                <a:spcPts val="0"/>
              </a:spcBef>
              <a:spcAft>
                <a:spcPts val="0"/>
              </a:spcAft>
              <a:buSzPts val="7200"/>
              <a:buChar char="■"/>
              <a:defRPr/>
            </a:lvl9pPr>
          </a:lstStyle>
          <a:p/>
        </p:txBody>
      </p:sp>
      <p:sp>
        <p:nvSpPr>
          <p:cNvPr id="44" name="Google Shape;44;p9"/>
          <p:cNvSpPr txBox="1"/>
          <p:nvPr>
            <p:ph idx="12" type="sldNum"/>
          </p:nvPr>
        </p:nvSpPr>
        <p:spPr>
          <a:xfrm>
            <a:off x="30019848" y="39166692"/>
            <a:ext cx="1944300" cy="3306000"/>
          </a:xfrm>
          <a:prstGeom prst="rect">
            <a:avLst/>
          </a:prstGeom>
        </p:spPr>
        <p:txBody>
          <a:bodyPr anchorCtr="0" anchor="ctr" bIns="471925" lIns="471925" spcFirstLastPara="1" rIns="471925" wrap="square" tIns="4719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5" name="Shape 45"/>
        <p:cNvGrpSpPr/>
        <p:nvPr/>
      </p:nvGrpSpPr>
      <p:grpSpPr>
        <a:xfrm>
          <a:off x="0" y="0"/>
          <a:ext cx="0" cy="0"/>
          <a:chOff x="0" y="0"/>
          <a:chExt cx="0" cy="0"/>
        </a:xfrm>
      </p:grpSpPr>
      <p:sp>
        <p:nvSpPr>
          <p:cNvPr id="46" name="Google Shape;46;p10"/>
          <p:cNvSpPr txBox="1"/>
          <p:nvPr>
            <p:ph idx="1" type="body"/>
          </p:nvPr>
        </p:nvSpPr>
        <p:spPr>
          <a:xfrm>
            <a:off x="1104424" y="35532903"/>
            <a:ext cx="21255000" cy="5082300"/>
          </a:xfrm>
          <a:prstGeom prst="rect">
            <a:avLst/>
          </a:prstGeom>
        </p:spPr>
        <p:txBody>
          <a:bodyPr anchorCtr="0" anchor="ctr" bIns="471925" lIns="471925" spcFirstLastPara="1" rIns="471925" wrap="square" tIns="471925">
            <a:normAutofit/>
          </a:bodyPr>
          <a:lstStyle>
            <a:lvl1pPr indent="-228600" lvl="0" marL="457200">
              <a:lnSpc>
                <a:spcPct val="100000"/>
              </a:lnSpc>
              <a:spcBef>
                <a:spcPts val="0"/>
              </a:spcBef>
              <a:spcAft>
                <a:spcPts val="0"/>
              </a:spcAft>
              <a:buSzPts val="9300"/>
              <a:buNone/>
              <a:defRPr/>
            </a:lvl1pPr>
          </a:lstStyle>
          <a:p/>
        </p:txBody>
      </p:sp>
      <p:sp>
        <p:nvSpPr>
          <p:cNvPr id="47" name="Google Shape;47;p10"/>
          <p:cNvSpPr txBox="1"/>
          <p:nvPr>
            <p:ph idx="12" type="sldNum"/>
          </p:nvPr>
        </p:nvSpPr>
        <p:spPr>
          <a:xfrm>
            <a:off x="30019848" y="39166692"/>
            <a:ext cx="1944300" cy="3306000"/>
          </a:xfrm>
          <a:prstGeom prst="rect">
            <a:avLst/>
          </a:prstGeom>
        </p:spPr>
        <p:txBody>
          <a:bodyPr anchorCtr="0" anchor="ctr" bIns="471925" lIns="471925" spcFirstLastPara="1" rIns="471925" wrap="square" tIns="4719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1104424" y="3737797"/>
            <a:ext cx="30190500" cy="4810200"/>
          </a:xfrm>
          <a:prstGeom prst="rect">
            <a:avLst/>
          </a:prstGeom>
          <a:noFill/>
          <a:ln>
            <a:noFill/>
          </a:ln>
        </p:spPr>
        <p:txBody>
          <a:bodyPr anchorCtr="0" anchor="t" bIns="471925" lIns="471925" spcFirstLastPara="1" rIns="471925" wrap="square" tIns="471925">
            <a:normAutofit/>
          </a:bodyPr>
          <a:lstStyle>
            <a:lvl1pPr lvl="0">
              <a:spcBef>
                <a:spcPts val="0"/>
              </a:spcBef>
              <a:spcAft>
                <a:spcPts val="0"/>
              </a:spcAft>
              <a:buClr>
                <a:schemeClr val="dk1"/>
              </a:buClr>
              <a:buSzPts val="14500"/>
              <a:buNone/>
              <a:defRPr sz="14500">
                <a:solidFill>
                  <a:schemeClr val="dk1"/>
                </a:solidFill>
              </a:defRPr>
            </a:lvl1pPr>
            <a:lvl2pPr lvl="1">
              <a:spcBef>
                <a:spcPts val="0"/>
              </a:spcBef>
              <a:spcAft>
                <a:spcPts val="0"/>
              </a:spcAft>
              <a:buClr>
                <a:schemeClr val="dk1"/>
              </a:buClr>
              <a:buSzPts val="14500"/>
              <a:buNone/>
              <a:defRPr sz="14500">
                <a:solidFill>
                  <a:schemeClr val="dk1"/>
                </a:solidFill>
              </a:defRPr>
            </a:lvl2pPr>
            <a:lvl3pPr lvl="2">
              <a:spcBef>
                <a:spcPts val="0"/>
              </a:spcBef>
              <a:spcAft>
                <a:spcPts val="0"/>
              </a:spcAft>
              <a:buClr>
                <a:schemeClr val="dk1"/>
              </a:buClr>
              <a:buSzPts val="14500"/>
              <a:buNone/>
              <a:defRPr sz="14500">
                <a:solidFill>
                  <a:schemeClr val="dk1"/>
                </a:solidFill>
              </a:defRPr>
            </a:lvl3pPr>
            <a:lvl4pPr lvl="3">
              <a:spcBef>
                <a:spcPts val="0"/>
              </a:spcBef>
              <a:spcAft>
                <a:spcPts val="0"/>
              </a:spcAft>
              <a:buClr>
                <a:schemeClr val="dk1"/>
              </a:buClr>
              <a:buSzPts val="14500"/>
              <a:buNone/>
              <a:defRPr sz="14500">
                <a:solidFill>
                  <a:schemeClr val="dk1"/>
                </a:solidFill>
              </a:defRPr>
            </a:lvl4pPr>
            <a:lvl5pPr lvl="4">
              <a:spcBef>
                <a:spcPts val="0"/>
              </a:spcBef>
              <a:spcAft>
                <a:spcPts val="0"/>
              </a:spcAft>
              <a:buClr>
                <a:schemeClr val="dk1"/>
              </a:buClr>
              <a:buSzPts val="14500"/>
              <a:buNone/>
              <a:defRPr sz="14500">
                <a:solidFill>
                  <a:schemeClr val="dk1"/>
                </a:solidFill>
              </a:defRPr>
            </a:lvl5pPr>
            <a:lvl6pPr lvl="5">
              <a:spcBef>
                <a:spcPts val="0"/>
              </a:spcBef>
              <a:spcAft>
                <a:spcPts val="0"/>
              </a:spcAft>
              <a:buClr>
                <a:schemeClr val="dk1"/>
              </a:buClr>
              <a:buSzPts val="14500"/>
              <a:buNone/>
              <a:defRPr sz="14500">
                <a:solidFill>
                  <a:schemeClr val="dk1"/>
                </a:solidFill>
              </a:defRPr>
            </a:lvl6pPr>
            <a:lvl7pPr lvl="6">
              <a:spcBef>
                <a:spcPts val="0"/>
              </a:spcBef>
              <a:spcAft>
                <a:spcPts val="0"/>
              </a:spcAft>
              <a:buClr>
                <a:schemeClr val="dk1"/>
              </a:buClr>
              <a:buSzPts val="14500"/>
              <a:buNone/>
              <a:defRPr sz="14500">
                <a:solidFill>
                  <a:schemeClr val="dk1"/>
                </a:solidFill>
              </a:defRPr>
            </a:lvl7pPr>
            <a:lvl8pPr lvl="7">
              <a:spcBef>
                <a:spcPts val="0"/>
              </a:spcBef>
              <a:spcAft>
                <a:spcPts val="0"/>
              </a:spcAft>
              <a:buClr>
                <a:schemeClr val="dk1"/>
              </a:buClr>
              <a:buSzPts val="14500"/>
              <a:buNone/>
              <a:defRPr sz="14500">
                <a:solidFill>
                  <a:schemeClr val="dk1"/>
                </a:solidFill>
              </a:defRPr>
            </a:lvl8pPr>
            <a:lvl9pPr lvl="8">
              <a:spcBef>
                <a:spcPts val="0"/>
              </a:spcBef>
              <a:spcAft>
                <a:spcPts val="0"/>
              </a:spcAft>
              <a:buClr>
                <a:schemeClr val="dk1"/>
              </a:buClr>
              <a:buSzPts val="14500"/>
              <a:buNone/>
              <a:defRPr sz="14500">
                <a:solidFill>
                  <a:schemeClr val="dk1"/>
                </a:solidFill>
              </a:defRPr>
            </a:lvl9pPr>
          </a:lstStyle>
          <a:p/>
        </p:txBody>
      </p:sp>
      <p:sp>
        <p:nvSpPr>
          <p:cNvPr id="11" name="Google Shape;11;p1"/>
          <p:cNvSpPr txBox="1"/>
          <p:nvPr>
            <p:ph idx="1" type="body"/>
          </p:nvPr>
        </p:nvSpPr>
        <p:spPr>
          <a:xfrm>
            <a:off x="1104424" y="9679720"/>
            <a:ext cx="30190500" cy="28694700"/>
          </a:xfrm>
          <a:prstGeom prst="rect">
            <a:avLst/>
          </a:prstGeom>
          <a:noFill/>
          <a:ln>
            <a:noFill/>
          </a:ln>
        </p:spPr>
        <p:txBody>
          <a:bodyPr anchorCtr="0" anchor="t" bIns="471925" lIns="471925" spcFirstLastPara="1" rIns="471925" wrap="square" tIns="471925">
            <a:normAutofit/>
          </a:bodyPr>
          <a:lstStyle>
            <a:lvl1pPr indent="-819150" lvl="0" marL="457200">
              <a:lnSpc>
                <a:spcPct val="115000"/>
              </a:lnSpc>
              <a:spcBef>
                <a:spcPts val="0"/>
              </a:spcBef>
              <a:spcAft>
                <a:spcPts val="0"/>
              </a:spcAft>
              <a:buClr>
                <a:schemeClr val="dk2"/>
              </a:buClr>
              <a:buSzPts val="9300"/>
              <a:buChar char="●"/>
              <a:defRPr sz="9300">
                <a:solidFill>
                  <a:schemeClr val="dk2"/>
                </a:solidFill>
              </a:defRPr>
            </a:lvl1pPr>
            <a:lvl2pPr indent="-685800" lvl="1" marL="914400">
              <a:lnSpc>
                <a:spcPct val="115000"/>
              </a:lnSpc>
              <a:spcBef>
                <a:spcPts val="0"/>
              </a:spcBef>
              <a:spcAft>
                <a:spcPts val="0"/>
              </a:spcAft>
              <a:buClr>
                <a:schemeClr val="dk2"/>
              </a:buClr>
              <a:buSzPts val="7200"/>
              <a:buChar char="○"/>
              <a:defRPr sz="7200">
                <a:solidFill>
                  <a:schemeClr val="dk2"/>
                </a:solidFill>
              </a:defRPr>
            </a:lvl2pPr>
            <a:lvl3pPr indent="-685800" lvl="2" marL="1371600">
              <a:lnSpc>
                <a:spcPct val="115000"/>
              </a:lnSpc>
              <a:spcBef>
                <a:spcPts val="0"/>
              </a:spcBef>
              <a:spcAft>
                <a:spcPts val="0"/>
              </a:spcAft>
              <a:buClr>
                <a:schemeClr val="dk2"/>
              </a:buClr>
              <a:buSzPts val="7200"/>
              <a:buChar char="■"/>
              <a:defRPr sz="7200">
                <a:solidFill>
                  <a:schemeClr val="dk2"/>
                </a:solidFill>
              </a:defRPr>
            </a:lvl3pPr>
            <a:lvl4pPr indent="-685800" lvl="3" marL="1828800">
              <a:lnSpc>
                <a:spcPct val="115000"/>
              </a:lnSpc>
              <a:spcBef>
                <a:spcPts val="0"/>
              </a:spcBef>
              <a:spcAft>
                <a:spcPts val="0"/>
              </a:spcAft>
              <a:buClr>
                <a:schemeClr val="dk2"/>
              </a:buClr>
              <a:buSzPts val="7200"/>
              <a:buChar char="●"/>
              <a:defRPr sz="7200">
                <a:solidFill>
                  <a:schemeClr val="dk2"/>
                </a:solidFill>
              </a:defRPr>
            </a:lvl4pPr>
            <a:lvl5pPr indent="-685800" lvl="4" marL="2286000">
              <a:lnSpc>
                <a:spcPct val="115000"/>
              </a:lnSpc>
              <a:spcBef>
                <a:spcPts val="0"/>
              </a:spcBef>
              <a:spcAft>
                <a:spcPts val="0"/>
              </a:spcAft>
              <a:buClr>
                <a:schemeClr val="dk2"/>
              </a:buClr>
              <a:buSzPts val="7200"/>
              <a:buChar char="○"/>
              <a:defRPr sz="7200">
                <a:solidFill>
                  <a:schemeClr val="dk2"/>
                </a:solidFill>
              </a:defRPr>
            </a:lvl5pPr>
            <a:lvl6pPr indent="-685800" lvl="5" marL="2743200">
              <a:lnSpc>
                <a:spcPct val="115000"/>
              </a:lnSpc>
              <a:spcBef>
                <a:spcPts val="0"/>
              </a:spcBef>
              <a:spcAft>
                <a:spcPts val="0"/>
              </a:spcAft>
              <a:buClr>
                <a:schemeClr val="dk2"/>
              </a:buClr>
              <a:buSzPts val="7200"/>
              <a:buChar char="■"/>
              <a:defRPr sz="7200">
                <a:solidFill>
                  <a:schemeClr val="dk2"/>
                </a:solidFill>
              </a:defRPr>
            </a:lvl6pPr>
            <a:lvl7pPr indent="-685800" lvl="6" marL="3200400">
              <a:lnSpc>
                <a:spcPct val="115000"/>
              </a:lnSpc>
              <a:spcBef>
                <a:spcPts val="0"/>
              </a:spcBef>
              <a:spcAft>
                <a:spcPts val="0"/>
              </a:spcAft>
              <a:buClr>
                <a:schemeClr val="dk2"/>
              </a:buClr>
              <a:buSzPts val="7200"/>
              <a:buChar char="●"/>
              <a:defRPr sz="7200">
                <a:solidFill>
                  <a:schemeClr val="dk2"/>
                </a:solidFill>
              </a:defRPr>
            </a:lvl7pPr>
            <a:lvl8pPr indent="-685800" lvl="7" marL="3657600">
              <a:lnSpc>
                <a:spcPct val="115000"/>
              </a:lnSpc>
              <a:spcBef>
                <a:spcPts val="0"/>
              </a:spcBef>
              <a:spcAft>
                <a:spcPts val="0"/>
              </a:spcAft>
              <a:buClr>
                <a:schemeClr val="dk2"/>
              </a:buClr>
              <a:buSzPts val="7200"/>
              <a:buChar char="○"/>
              <a:defRPr sz="7200">
                <a:solidFill>
                  <a:schemeClr val="dk2"/>
                </a:solidFill>
              </a:defRPr>
            </a:lvl8pPr>
            <a:lvl9pPr indent="-685800" lvl="8" marL="4114800">
              <a:lnSpc>
                <a:spcPct val="115000"/>
              </a:lnSpc>
              <a:spcBef>
                <a:spcPts val="0"/>
              </a:spcBef>
              <a:spcAft>
                <a:spcPts val="0"/>
              </a:spcAft>
              <a:buClr>
                <a:schemeClr val="dk2"/>
              </a:buClr>
              <a:buSzPts val="7200"/>
              <a:buChar char="■"/>
              <a:defRPr sz="7200">
                <a:solidFill>
                  <a:schemeClr val="dk2"/>
                </a:solidFill>
              </a:defRPr>
            </a:lvl9pPr>
          </a:lstStyle>
          <a:p/>
        </p:txBody>
      </p:sp>
      <p:sp>
        <p:nvSpPr>
          <p:cNvPr id="12" name="Google Shape;12;p1"/>
          <p:cNvSpPr txBox="1"/>
          <p:nvPr>
            <p:ph idx="12" type="sldNum"/>
          </p:nvPr>
        </p:nvSpPr>
        <p:spPr>
          <a:xfrm>
            <a:off x="30019848" y="39166692"/>
            <a:ext cx="1944300" cy="3306000"/>
          </a:xfrm>
          <a:prstGeom prst="rect">
            <a:avLst/>
          </a:prstGeom>
          <a:noFill/>
          <a:ln>
            <a:noFill/>
          </a:ln>
        </p:spPr>
        <p:txBody>
          <a:bodyPr anchorCtr="0" anchor="ctr" bIns="471925" lIns="471925" spcFirstLastPara="1" rIns="471925" wrap="square" tIns="471925">
            <a:normAutofit/>
          </a:bodyPr>
          <a:lstStyle>
            <a:lvl1pPr lvl="0" algn="r">
              <a:buNone/>
              <a:defRPr sz="5200">
                <a:solidFill>
                  <a:schemeClr val="dk2"/>
                </a:solidFill>
              </a:defRPr>
            </a:lvl1pPr>
            <a:lvl2pPr lvl="1" algn="r">
              <a:buNone/>
              <a:defRPr sz="5200">
                <a:solidFill>
                  <a:schemeClr val="dk2"/>
                </a:solidFill>
              </a:defRPr>
            </a:lvl2pPr>
            <a:lvl3pPr lvl="2" algn="r">
              <a:buNone/>
              <a:defRPr sz="5200">
                <a:solidFill>
                  <a:schemeClr val="dk2"/>
                </a:solidFill>
              </a:defRPr>
            </a:lvl3pPr>
            <a:lvl4pPr lvl="3" algn="r">
              <a:buNone/>
              <a:defRPr sz="5200">
                <a:solidFill>
                  <a:schemeClr val="dk2"/>
                </a:solidFill>
              </a:defRPr>
            </a:lvl4pPr>
            <a:lvl5pPr lvl="4" algn="r">
              <a:buNone/>
              <a:defRPr sz="5200">
                <a:solidFill>
                  <a:schemeClr val="dk2"/>
                </a:solidFill>
              </a:defRPr>
            </a:lvl5pPr>
            <a:lvl6pPr lvl="5" algn="r">
              <a:buNone/>
              <a:defRPr sz="5200">
                <a:solidFill>
                  <a:schemeClr val="dk2"/>
                </a:solidFill>
              </a:defRPr>
            </a:lvl6pPr>
            <a:lvl7pPr lvl="6" algn="r">
              <a:buNone/>
              <a:defRPr sz="5200">
                <a:solidFill>
                  <a:schemeClr val="dk2"/>
                </a:solidFill>
              </a:defRPr>
            </a:lvl7pPr>
            <a:lvl8pPr lvl="7" algn="r">
              <a:buNone/>
              <a:defRPr sz="5200">
                <a:solidFill>
                  <a:schemeClr val="dk2"/>
                </a:solidFill>
              </a:defRPr>
            </a:lvl8pPr>
            <a:lvl9pPr lvl="8" algn="r">
              <a:buNone/>
              <a:defRPr sz="5200">
                <a:solidFill>
                  <a:schemeClr val="dk2"/>
                </a:solidFil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xml"/><Relationship Id="rId3" Type="http://schemas.openxmlformats.org/officeDocument/2006/relationships/image" Target="../media/image2.jpg"/><Relationship Id="rId4"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58" name="Shape 58"/>
        <p:cNvGrpSpPr/>
        <p:nvPr/>
      </p:nvGrpSpPr>
      <p:grpSpPr>
        <a:xfrm>
          <a:off x="0" y="0"/>
          <a:ext cx="0" cy="0"/>
          <a:chOff x="0" y="0"/>
          <a:chExt cx="0" cy="0"/>
        </a:xfrm>
      </p:grpSpPr>
      <p:sp>
        <p:nvSpPr>
          <p:cNvPr id="59" name="Google Shape;59;p13"/>
          <p:cNvSpPr txBox="1"/>
          <p:nvPr/>
        </p:nvSpPr>
        <p:spPr>
          <a:xfrm>
            <a:off x="-62" y="7692288"/>
            <a:ext cx="32399400" cy="2936100"/>
          </a:xfrm>
          <a:prstGeom prst="rect">
            <a:avLst/>
          </a:prstGeom>
          <a:noFill/>
          <a:ln>
            <a:noFill/>
          </a:ln>
        </p:spPr>
        <p:txBody>
          <a:bodyPr anchorCtr="0" anchor="t" bIns="43850" lIns="87700" spcFirstLastPara="1" rIns="87700" wrap="square" tIns="43850">
            <a:spAutoFit/>
          </a:bodyPr>
          <a:lstStyle/>
          <a:p>
            <a:pPr indent="0" lvl="0" marL="0" marR="0" rtl="0" algn="ctr">
              <a:lnSpc>
                <a:spcPct val="100000"/>
              </a:lnSpc>
              <a:spcBef>
                <a:spcPts val="0"/>
              </a:spcBef>
              <a:spcAft>
                <a:spcPts val="0"/>
              </a:spcAft>
              <a:buClr>
                <a:schemeClr val="dk1"/>
              </a:buClr>
              <a:buSzPts val="3900"/>
              <a:buFont typeface="Tahoma"/>
              <a:buNone/>
            </a:pPr>
            <a:r>
              <a:rPr b="1" i="0" lang="en-US" sz="3900" u="none" cap="none" strike="noStrike">
                <a:solidFill>
                  <a:schemeClr val="dk1"/>
                </a:solidFill>
                <a:latin typeface="Tahoma"/>
                <a:ea typeface="Tahoma"/>
                <a:cs typeface="Tahoma"/>
                <a:sym typeface="Tahoma"/>
              </a:rPr>
              <a:t>Fulana da Silva (Acadêmica do Curso de Sistemas de Informação da FAHESA/ITPAC)</a:t>
            </a:r>
            <a:endParaRPr/>
          </a:p>
          <a:p>
            <a:pPr indent="0" lvl="0" marL="0" marR="0" rtl="0" algn="ctr">
              <a:lnSpc>
                <a:spcPct val="100000"/>
              </a:lnSpc>
              <a:spcBef>
                <a:spcPts val="0"/>
              </a:spcBef>
              <a:spcAft>
                <a:spcPts val="0"/>
              </a:spcAft>
              <a:buClr>
                <a:schemeClr val="dk1"/>
              </a:buClr>
              <a:buSzPts val="3900"/>
              <a:buFont typeface="Tahoma"/>
              <a:buNone/>
            </a:pPr>
            <a:r>
              <a:rPr b="1" i="0" lang="en-US" sz="3900" u="none" cap="none" strike="noStrike">
                <a:solidFill>
                  <a:schemeClr val="dk1"/>
                </a:solidFill>
                <a:latin typeface="Tahoma"/>
                <a:ea typeface="Tahoma"/>
                <a:cs typeface="Tahoma"/>
                <a:sym typeface="Tahoma"/>
              </a:rPr>
              <a:t>Fulano da Silva (Orientador)</a:t>
            </a:r>
            <a:endParaRPr/>
          </a:p>
          <a:p>
            <a:pPr indent="0" lvl="0" marL="0" marR="0" rtl="0" algn="ctr">
              <a:lnSpc>
                <a:spcPct val="100000"/>
              </a:lnSpc>
              <a:spcBef>
                <a:spcPts val="0"/>
              </a:spcBef>
              <a:spcAft>
                <a:spcPts val="0"/>
              </a:spcAft>
              <a:buClr>
                <a:schemeClr val="dk1"/>
              </a:buClr>
              <a:buSzPts val="3900"/>
              <a:buFont typeface="Tahoma"/>
              <a:buNone/>
            </a:pPr>
            <a:r>
              <a:rPr b="1" i="0" lang="en-US" sz="3900" u="none" cap="none" strike="noStrike">
                <a:solidFill>
                  <a:schemeClr val="dk1"/>
                </a:solidFill>
                <a:latin typeface="Tahoma"/>
                <a:ea typeface="Tahoma"/>
                <a:cs typeface="Tahoma"/>
                <a:sym typeface="Tahoma"/>
              </a:rPr>
              <a:t>Email: fulano@gmail.com, fulana@gmail.com </a:t>
            </a:r>
            <a:endParaRPr/>
          </a:p>
          <a:p>
            <a:pPr indent="0" lvl="0" marL="0" marR="0" rtl="0" algn="ctr">
              <a:lnSpc>
                <a:spcPct val="100000"/>
              </a:lnSpc>
              <a:spcBef>
                <a:spcPts val="0"/>
              </a:spcBef>
              <a:spcAft>
                <a:spcPts val="0"/>
              </a:spcAft>
              <a:buClr>
                <a:srgbClr val="606060"/>
              </a:buClr>
              <a:buSzPts val="3300"/>
              <a:buFont typeface="Tahoma"/>
              <a:buNone/>
            </a:pPr>
            <a:r>
              <a:rPr b="1" i="0" lang="en-US" sz="3300" u="none" cap="none" strike="noStrike">
                <a:solidFill>
                  <a:srgbClr val="606060"/>
                </a:solidFill>
                <a:latin typeface="Tahoma"/>
                <a:ea typeface="Tahoma"/>
                <a:cs typeface="Tahoma"/>
                <a:sym typeface="Tahoma"/>
              </a:rPr>
              <a:t> </a:t>
            </a:r>
            <a:endParaRPr/>
          </a:p>
          <a:p>
            <a:pPr indent="0" lvl="0" marL="0" marR="0" rtl="0" algn="ctr">
              <a:lnSpc>
                <a:spcPct val="100000"/>
              </a:lnSpc>
              <a:spcBef>
                <a:spcPts val="0"/>
              </a:spcBef>
              <a:spcAft>
                <a:spcPts val="0"/>
              </a:spcAft>
              <a:buClr>
                <a:srgbClr val="FF0000"/>
              </a:buClr>
              <a:buSzPts val="3500"/>
              <a:buFont typeface="Tahoma"/>
              <a:buNone/>
            </a:pPr>
            <a:r>
              <a:rPr b="0" i="0" lang="en-US" sz="3500" u="none" cap="none" strike="noStrike">
                <a:solidFill>
                  <a:srgbClr val="FF0000"/>
                </a:solidFill>
                <a:latin typeface="Tahoma"/>
                <a:ea typeface="Tahoma"/>
                <a:cs typeface="Tahoma"/>
                <a:sym typeface="Tahoma"/>
              </a:rPr>
              <a:t>[Fonte Arial, Maiúsculo e Minúsculo, Cor preta, Centralizado. Deverá conter no máximo 5 autores]</a:t>
            </a:r>
            <a:endParaRPr/>
          </a:p>
        </p:txBody>
      </p:sp>
      <p:sp>
        <p:nvSpPr>
          <p:cNvPr id="60" name="Google Shape;60;p13"/>
          <p:cNvSpPr txBox="1"/>
          <p:nvPr/>
        </p:nvSpPr>
        <p:spPr>
          <a:xfrm>
            <a:off x="10260012" y="11647487"/>
            <a:ext cx="2667000" cy="479400"/>
          </a:xfrm>
          <a:prstGeom prst="rect">
            <a:avLst/>
          </a:prstGeom>
          <a:noFill/>
          <a:ln>
            <a:noFill/>
          </a:ln>
        </p:spPr>
        <p:txBody>
          <a:bodyPr anchorCtr="0" anchor="t" bIns="48850" lIns="97700" spcFirstLastPara="1" rIns="97700" wrap="square" tIns="48850">
            <a:spAutoFit/>
          </a:bodyPr>
          <a:lstStyle/>
          <a:p>
            <a:pPr indent="0" lvl="0" marL="0" marR="0" rtl="0" algn="l">
              <a:lnSpc>
                <a:spcPct val="100000"/>
              </a:lnSpc>
              <a:spcBef>
                <a:spcPts val="0"/>
              </a:spcBef>
              <a:spcAft>
                <a:spcPts val="0"/>
              </a:spcAft>
              <a:buNone/>
            </a:pPr>
            <a:r>
              <a:t/>
            </a:r>
            <a:endParaRPr b="0" i="0" sz="2100" u="none">
              <a:solidFill>
                <a:schemeClr val="dk1"/>
              </a:solidFill>
              <a:latin typeface="Tahoma"/>
              <a:ea typeface="Tahoma"/>
              <a:cs typeface="Tahoma"/>
              <a:sym typeface="Tahoma"/>
            </a:endParaRPr>
          </a:p>
        </p:txBody>
      </p:sp>
      <p:sp>
        <p:nvSpPr>
          <p:cNvPr id="61" name="Google Shape;61;p13"/>
          <p:cNvSpPr txBox="1"/>
          <p:nvPr/>
        </p:nvSpPr>
        <p:spPr>
          <a:xfrm>
            <a:off x="16132175" y="11196637"/>
            <a:ext cx="8504100" cy="595200"/>
          </a:xfrm>
          <a:prstGeom prst="rect">
            <a:avLst/>
          </a:prstGeom>
          <a:noFill/>
          <a:ln>
            <a:noFill/>
          </a:ln>
        </p:spPr>
        <p:txBody>
          <a:bodyPr anchorCtr="0" anchor="t" bIns="46150" lIns="92325" spcFirstLastPara="1" rIns="92325" wrap="square" tIns="46150">
            <a:spAutoFit/>
          </a:bodyPr>
          <a:lstStyle/>
          <a:p>
            <a:pPr indent="0" lvl="0" marL="0" marR="0" rtl="0" algn="just">
              <a:lnSpc>
                <a:spcPct val="100000"/>
              </a:lnSpc>
              <a:spcBef>
                <a:spcPts val="0"/>
              </a:spcBef>
              <a:spcAft>
                <a:spcPts val="0"/>
              </a:spcAft>
              <a:buClr>
                <a:schemeClr val="dk1"/>
              </a:buClr>
              <a:buSzPts val="3200"/>
              <a:buFont typeface="Tahoma"/>
              <a:buNone/>
            </a:pPr>
            <a:r>
              <a:rPr b="0" i="0" lang="en-US" sz="3200" u="none">
                <a:solidFill>
                  <a:schemeClr val="dk1"/>
                </a:solidFill>
                <a:latin typeface="Tahoma"/>
                <a:ea typeface="Tahoma"/>
                <a:cs typeface="Tahoma"/>
                <a:sym typeface="Tahoma"/>
              </a:rPr>
              <a:t>   </a:t>
            </a:r>
            <a:endParaRPr/>
          </a:p>
        </p:txBody>
      </p:sp>
      <p:sp>
        <p:nvSpPr>
          <p:cNvPr id="62" name="Google Shape;62;p13"/>
          <p:cNvSpPr txBox="1"/>
          <p:nvPr/>
        </p:nvSpPr>
        <p:spPr>
          <a:xfrm>
            <a:off x="15928975" y="33861375"/>
            <a:ext cx="15120900" cy="525600"/>
          </a:xfrm>
          <a:prstGeom prst="rect">
            <a:avLst/>
          </a:prstGeom>
          <a:noFill/>
          <a:ln>
            <a:noFill/>
          </a:ln>
        </p:spPr>
        <p:txBody>
          <a:bodyPr anchorCtr="0" anchor="t" bIns="46150" lIns="92325" spcFirstLastPara="1" rIns="92325" wrap="square" tIns="46150">
            <a:spAutoFit/>
          </a:bodyPr>
          <a:lstStyle/>
          <a:p>
            <a:pPr indent="0" lvl="0" marL="0" marR="0" rtl="0" algn="just">
              <a:lnSpc>
                <a:spcPct val="100000"/>
              </a:lnSpc>
              <a:spcBef>
                <a:spcPts val="0"/>
              </a:spcBef>
              <a:spcAft>
                <a:spcPts val="0"/>
              </a:spcAft>
              <a:buClr>
                <a:schemeClr val="dk1"/>
              </a:buClr>
              <a:buSzPts val="2800"/>
              <a:buFont typeface="Tahoma"/>
              <a:buNone/>
            </a:pPr>
            <a:r>
              <a:rPr b="0" i="0" lang="en-US" sz="2800" u="none">
                <a:solidFill>
                  <a:schemeClr val="dk1"/>
                </a:solidFill>
                <a:latin typeface="Tahoma"/>
                <a:ea typeface="Tahoma"/>
                <a:cs typeface="Tahoma"/>
                <a:sym typeface="Tahoma"/>
              </a:rPr>
              <a:t> </a:t>
            </a:r>
            <a:endParaRPr/>
          </a:p>
        </p:txBody>
      </p:sp>
      <p:sp>
        <p:nvSpPr>
          <p:cNvPr id="63" name="Google Shape;63;p13"/>
          <p:cNvSpPr txBox="1"/>
          <p:nvPr/>
        </p:nvSpPr>
        <p:spPr>
          <a:xfrm>
            <a:off x="750" y="6315012"/>
            <a:ext cx="32399400" cy="3048600"/>
          </a:xfrm>
          <a:prstGeom prst="rect">
            <a:avLst/>
          </a:prstGeom>
          <a:noFill/>
          <a:ln>
            <a:noFill/>
          </a:ln>
        </p:spPr>
        <p:txBody>
          <a:bodyPr anchorCtr="0" anchor="t" bIns="46150" lIns="92325" spcFirstLastPara="1" rIns="92325" wrap="square" tIns="46150">
            <a:spAutoFit/>
          </a:bodyPr>
          <a:lstStyle/>
          <a:p>
            <a:pPr indent="0" lvl="0" marL="0" marR="0" rtl="0" algn="ctr">
              <a:lnSpc>
                <a:spcPct val="100000"/>
              </a:lnSpc>
              <a:spcBef>
                <a:spcPts val="0"/>
              </a:spcBef>
              <a:spcAft>
                <a:spcPts val="0"/>
              </a:spcAft>
              <a:buClr>
                <a:srgbClr val="225B85"/>
              </a:buClr>
              <a:buSzPts val="9600"/>
              <a:buFont typeface="Arial"/>
              <a:buNone/>
            </a:pPr>
            <a:r>
              <a:rPr b="1" i="0" lang="en-US" sz="9600" u="none">
                <a:solidFill>
                  <a:srgbClr val="225B85"/>
                </a:solidFill>
                <a:latin typeface="Arial"/>
                <a:ea typeface="Arial"/>
                <a:cs typeface="Arial"/>
                <a:sym typeface="Arial"/>
              </a:rPr>
              <a:t>TÍTULO DO TRABALHO</a:t>
            </a:r>
            <a:endParaRPr/>
          </a:p>
          <a:p>
            <a:pPr indent="0" lvl="0" marL="0" marR="0" rtl="0" algn="l">
              <a:lnSpc>
                <a:spcPct val="100000"/>
              </a:lnSpc>
              <a:spcBef>
                <a:spcPts val="0"/>
              </a:spcBef>
              <a:spcAft>
                <a:spcPts val="0"/>
              </a:spcAft>
              <a:buNone/>
            </a:pPr>
            <a:r>
              <a:t/>
            </a:r>
            <a:endParaRPr b="1" i="0" sz="9600" u="none">
              <a:solidFill>
                <a:srgbClr val="225B85"/>
              </a:solidFill>
              <a:latin typeface="Arial"/>
              <a:ea typeface="Arial"/>
              <a:cs typeface="Arial"/>
              <a:sym typeface="Arial"/>
            </a:endParaRPr>
          </a:p>
        </p:txBody>
      </p:sp>
      <p:sp>
        <p:nvSpPr>
          <p:cNvPr id="64" name="Google Shape;64;p13"/>
          <p:cNvSpPr txBox="1"/>
          <p:nvPr/>
        </p:nvSpPr>
        <p:spPr>
          <a:xfrm>
            <a:off x="1216025" y="11463337"/>
            <a:ext cx="14416200" cy="871500"/>
          </a:xfrm>
          <a:prstGeom prst="rect">
            <a:avLst/>
          </a:prstGeom>
          <a:noFill/>
          <a:ln>
            <a:noFill/>
          </a:ln>
        </p:spPr>
        <p:txBody>
          <a:bodyPr anchorCtr="0" anchor="t" bIns="45700" lIns="91425" spcFirstLastPara="1" rIns="91425" wrap="square" tIns="45700">
            <a:spAutoFit/>
          </a:bodyPr>
          <a:lstStyle/>
          <a:p>
            <a:pPr indent="-400050" lvl="0" marL="400050" marR="0" rtl="0" algn="l">
              <a:lnSpc>
                <a:spcPct val="100000"/>
              </a:lnSpc>
              <a:spcBef>
                <a:spcPts val="0"/>
              </a:spcBef>
              <a:spcAft>
                <a:spcPts val="0"/>
              </a:spcAft>
              <a:buClr>
                <a:schemeClr val="dk1"/>
              </a:buClr>
              <a:buSzPts val="5000"/>
              <a:buFont typeface="Arial"/>
              <a:buAutoNum type="arabicPeriod"/>
            </a:pPr>
            <a:r>
              <a:rPr b="1" i="0" lang="en-US" sz="5000" u="none">
                <a:solidFill>
                  <a:schemeClr val="dk1"/>
                </a:solidFill>
                <a:latin typeface="Arial"/>
                <a:ea typeface="Arial"/>
                <a:cs typeface="Arial"/>
                <a:sym typeface="Arial"/>
              </a:rPr>
              <a:t>INTRODUÇÃO</a:t>
            </a:r>
            <a:endParaRPr/>
          </a:p>
        </p:txBody>
      </p:sp>
      <p:sp>
        <p:nvSpPr>
          <p:cNvPr id="65" name="Google Shape;65;p13"/>
          <p:cNvSpPr txBox="1"/>
          <p:nvPr/>
        </p:nvSpPr>
        <p:spPr>
          <a:xfrm>
            <a:off x="17413287" y="25555575"/>
            <a:ext cx="13284300" cy="8715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5000"/>
              <a:buFont typeface="Arial"/>
              <a:buNone/>
            </a:pPr>
            <a:r>
              <a:rPr b="1" i="0" lang="en-US" sz="5000" u="none">
                <a:solidFill>
                  <a:schemeClr val="dk1"/>
                </a:solidFill>
                <a:latin typeface="Arial"/>
                <a:ea typeface="Arial"/>
                <a:cs typeface="Arial"/>
                <a:sym typeface="Arial"/>
              </a:rPr>
              <a:t>4. CONCLUSÃO</a:t>
            </a:r>
            <a:endParaRPr/>
          </a:p>
        </p:txBody>
      </p:sp>
      <p:sp>
        <p:nvSpPr>
          <p:cNvPr id="66" name="Google Shape;66;p13"/>
          <p:cNvSpPr txBox="1"/>
          <p:nvPr/>
        </p:nvSpPr>
        <p:spPr>
          <a:xfrm>
            <a:off x="17495837" y="30091062"/>
            <a:ext cx="13041300" cy="8715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5000"/>
              <a:buFont typeface="Arial"/>
              <a:buNone/>
            </a:pPr>
            <a:r>
              <a:rPr b="1" i="0" lang="en-US" sz="5000" u="none">
                <a:solidFill>
                  <a:schemeClr val="dk1"/>
                </a:solidFill>
                <a:latin typeface="Arial"/>
                <a:ea typeface="Arial"/>
                <a:cs typeface="Arial"/>
                <a:sym typeface="Arial"/>
              </a:rPr>
              <a:t>5. REFERÊNCIAS</a:t>
            </a:r>
            <a:endParaRPr/>
          </a:p>
        </p:txBody>
      </p:sp>
      <p:sp>
        <p:nvSpPr>
          <p:cNvPr id="67" name="Google Shape;67;p13"/>
          <p:cNvSpPr txBox="1"/>
          <p:nvPr/>
        </p:nvSpPr>
        <p:spPr>
          <a:xfrm>
            <a:off x="1701800" y="29878337"/>
            <a:ext cx="14174700" cy="16509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5000"/>
              <a:buFont typeface="Tahoma"/>
              <a:buNone/>
            </a:pPr>
            <a:r>
              <a:rPr b="1" i="0" lang="en-US" sz="5000" u="none">
                <a:solidFill>
                  <a:schemeClr val="dk1"/>
                </a:solidFill>
                <a:latin typeface="Tahoma"/>
                <a:ea typeface="Tahoma"/>
                <a:cs typeface="Tahoma"/>
                <a:sym typeface="Tahoma"/>
              </a:rPr>
              <a:t>3. RESULTADOS E DISCUSSÃO</a:t>
            </a:r>
            <a:endParaRPr b="1" i="0" sz="3300" u="none">
              <a:solidFill>
                <a:schemeClr val="lt2"/>
              </a:solidFill>
              <a:latin typeface="Tahoma"/>
              <a:ea typeface="Tahoma"/>
              <a:cs typeface="Tahoma"/>
              <a:sym typeface="Tahoma"/>
            </a:endParaRPr>
          </a:p>
          <a:p>
            <a:pPr indent="0" lvl="0" marL="0" marR="0" rtl="0" algn="l">
              <a:lnSpc>
                <a:spcPct val="100000"/>
              </a:lnSpc>
              <a:spcBef>
                <a:spcPts val="0"/>
              </a:spcBef>
              <a:spcAft>
                <a:spcPts val="0"/>
              </a:spcAft>
              <a:buNone/>
            </a:pPr>
            <a:r>
              <a:t/>
            </a:r>
            <a:endParaRPr b="1" i="0" sz="3300" u="none">
              <a:solidFill>
                <a:schemeClr val="lt2"/>
              </a:solidFill>
              <a:latin typeface="Tahoma"/>
              <a:ea typeface="Tahoma"/>
              <a:cs typeface="Tahoma"/>
              <a:sym typeface="Tahoma"/>
            </a:endParaRPr>
          </a:p>
        </p:txBody>
      </p:sp>
      <p:sp>
        <p:nvSpPr>
          <p:cNvPr id="68" name="Google Shape;68;p13"/>
          <p:cNvSpPr txBox="1"/>
          <p:nvPr/>
        </p:nvSpPr>
        <p:spPr>
          <a:xfrm>
            <a:off x="1458912" y="12869862"/>
            <a:ext cx="14255700" cy="9509100"/>
          </a:xfrm>
          <a:prstGeom prst="rect">
            <a:avLst/>
          </a:prstGeom>
          <a:noFill/>
          <a:ln>
            <a:noFill/>
          </a:ln>
        </p:spPr>
        <p:txBody>
          <a:bodyPr anchorCtr="0" anchor="t" bIns="46150" lIns="92325" spcFirstLastPara="1" rIns="92325" wrap="square" tIns="46150">
            <a:spAutoFit/>
          </a:bodyPr>
          <a:lstStyle/>
          <a:p>
            <a:pPr indent="0" lvl="0" marL="0" marR="0" rtl="0" algn="just">
              <a:lnSpc>
                <a:spcPct val="100000"/>
              </a:lnSpc>
              <a:spcBef>
                <a:spcPts val="0"/>
              </a:spcBef>
              <a:spcAft>
                <a:spcPts val="0"/>
              </a:spcAft>
              <a:buClr>
                <a:srgbClr val="000000"/>
              </a:buClr>
              <a:buSzPts val="3300"/>
              <a:buFont typeface="Arial"/>
              <a:buNone/>
            </a:pPr>
            <a:r>
              <a:rPr b="0" i="0" lang="en-US" sz="3300" u="none">
                <a:solidFill>
                  <a:srgbClr val="000000"/>
                </a:solidFill>
                <a:latin typeface="Arial"/>
                <a:ea typeface="Arial"/>
                <a:cs typeface="Arial"/>
                <a:sym typeface="Arial"/>
              </a:rPr>
              <a:t>	</a:t>
            </a:r>
            <a:r>
              <a:rPr b="0" i="0" lang="en-US" sz="4400" u="none">
                <a:solidFill>
                  <a:schemeClr val="dk1"/>
                </a:solidFill>
                <a:latin typeface="Arial"/>
                <a:ea typeface="Arial"/>
                <a:cs typeface="Arial"/>
                <a:sym typeface="Arial"/>
              </a:rPr>
              <a:t> </a:t>
            </a:r>
            <a:r>
              <a:rPr b="0" i="0" lang="en-US" sz="4000" u="none">
                <a:solidFill>
                  <a:schemeClr val="dk1"/>
                </a:solidFill>
                <a:latin typeface="Arial"/>
                <a:ea typeface="Arial"/>
                <a:cs typeface="Arial"/>
                <a:sym typeface="Arial"/>
              </a:rPr>
              <a:t>Lorem ipsum dolor sit amet. Diam assum ut. Justo magna lorem amet et magna diam tempor. Wisi vero nisl option. Dolore assum molestie voluptua. Sit sea sadipscing labore duo. Consequat erat et veniam ea. Sit clita in te et aliquyam sadipscing. Minim ullamcorper sit kasd. Blandit amet dolor augue justo accumsan dolor. Ut consetetur no accumsan amet ut. Diam et dolores feugiat voluptua. Kasd vero et consetetur placerat sanctus voluptua. Eros magna sadipscing tation eirmod qui. Amet et magna lorem est. Rebum ad elit in ipsum mazim ut illum. Lorem est soluta. Stet feugait ea elit nonumy ipsum. Dolor sanctus nonumy ipsum lorem. Adipiscing tempor facilisis takimata dolore labore. Gubergren autem magna labore dolore diam. Erat dolore at diam facer quis iriure. Sed gubergren aliquyam volutpat gubergren at praesent. </a:t>
            </a:r>
            <a:endParaRPr/>
          </a:p>
        </p:txBody>
      </p:sp>
      <p:sp>
        <p:nvSpPr>
          <p:cNvPr id="69" name="Google Shape;69;p13"/>
          <p:cNvSpPr txBox="1"/>
          <p:nvPr/>
        </p:nvSpPr>
        <p:spPr>
          <a:xfrm>
            <a:off x="1539875" y="23671212"/>
            <a:ext cx="14092200" cy="6289800"/>
          </a:xfrm>
          <a:prstGeom prst="rect">
            <a:avLst/>
          </a:prstGeom>
          <a:noFill/>
          <a:ln>
            <a:noFill/>
          </a:ln>
        </p:spPr>
        <p:txBody>
          <a:bodyPr anchorCtr="0" anchor="t" bIns="46150" lIns="92325" spcFirstLastPara="1" rIns="92325" wrap="square" tIns="46150">
            <a:spAutoFit/>
          </a:bodyPr>
          <a:lstStyle/>
          <a:p>
            <a:pPr indent="0" lvl="0" marL="0" marR="0" rtl="0" algn="just">
              <a:lnSpc>
                <a:spcPct val="100000"/>
              </a:lnSpc>
              <a:spcBef>
                <a:spcPts val="0"/>
              </a:spcBef>
              <a:spcAft>
                <a:spcPts val="0"/>
              </a:spcAft>
              <a:buClr>
                <a:schemeClr val="dk1"/>
              </a:buClr>
              <a:buSzPts val="3300"/>
              <a:buFont typeface="Arial"/>
              <a:buNone/>
            </a:pPr>
            <a:r>
              <a:rPr b="0" i="0" lang="en-US" sz="3300" u="none">
                <a:solidFill>
                  <a:schemeClr val="dk1"/>
                </a:solidFill>
                <a:latin typeface="Arial"/>
                <a:ea typeface="Arial"/>
                <a:cs typeface="Arial"/>
                <a:sym typeface="Arial"/>
              </a:rPr>
              <a:t>	</a:t>
            </a:r>
            <a:endParaRPr/>
          </a:p>
          <a:p>
            <a:pPr indent="0" lvl="0" marL="0" marR="0" rtl="0" algn="just">
              <a:lnSpc>
                <a:spcPct val="100000"/>
              </a:lnSpc>
              <a:spcBef>
                <a:spcPts val="0"/>
              </a:spcBef>
              <a:spcAft>
                <a:spcPts val="0"/>
              </a:spcAft>
              <a:buClr>
                <a:schemeClr val="dk1"/>
              </a:buClr>
              <a:buSzPts val="3300"/>
              <a:buFont typeface="Arial"/>
              <a:buNone/>
            </a:pPr>
            <a:r>
              <a:rPr b="0" i="0" lang="en-US" sz="3300" u="none">
                <a:solidFill>
                  <a:schemeClr val="dk1"/>
                </a:solidFill>
                <a:latin typeface="Arial"/>
                <a:ea typeface="Arial"/>
                <a:cs typeface="Arial"/>
                <a:sym typeface="Arial"/>
              </a:rPr>
              <a:t>	</a:t>
            </a:r>
            <a:r>
              <a:rPr b="0" i="0" lang="en-US" sz="4400" u="none">
                <a:solidFill>
                  <a:schemeClr val="dk1"/>
                </a:solidFill>
                <a:latin typeface="Arial"/>
                <a:ea typeface="Arial"/>
                <a:cs typeface="Arial"/>
                <a:sym typeface="Arial"/>
              </a:rPr>
              <a:t> </a:t>
            </a:r>
            <a:r>
              <a:rPr b="0" i="0" lang="en-US" sz="4000" u="none">
                <a:solidFill>
                  <a:schemeClr val="dk1"/>
                </a:solidFill>
                <a:latin typeface="Arial"/>
                <a:ea typeface="Arial"/>
                <a:cs typeface="Arial"/>
                <a:sym typeface="Arial"/>
              </a:rPr>
              <a:t>Lorem ipsum dolor sit amet. Diam assum ut. Justo magna lorem amet et magna diam tempor. Wisi vero nisl option. Dolore assum molestie voluptua. Sit sea sadipscing labore duo. Consequat erat et veniam ea. Sit clita in te et aliquyam sadipscing. Minim ullamcorper sit kasd. Blandit amet dolor augue justo accumsan dolor. Ut consetetur no accumsan amet ut. Eros magna sadipscing tation eirmod qui. Amet et magna lorem est.</a:t>
            </a:r>
            <a:endParaRPr b="0" i="0" sz="4000" u="none">
              <a:solidFill>
                <a:schemeClr val="dk1"/>
              </a:solidFill>
              <a:latin typeface="Tahoma"/>
              <a:ea typeface="Tahoma"/>
              <a:cs typeface="Tahoma"/>
              <a:sym typeface="Tahoma"/>
            </a:endParaRPr>
          </a:p>
          <a:p>
            <a:pPr indent="0" lvl="0" marL="0" marR="0" rtl="0" algn="l">
              <a:lnSpc>
                <a:spcPct val="100000"/>
              </a:lnSpc>
              <a:spcBef>
                <a:spcPts val="0"/>
              </a:spcBef>
              <a:spcAft>
                <a:spcPts val="0"/>
              </a:spcAft>
              <a:buNone/>
            </a:pPr>
            <a:r>
              <a:t/>
            </a:r>
            <a:endParaRPr b="0" i="0" sz="4000" u="none">
              <a:solidFill>
                <a:schemeClr val="dk1"/>
              </a:solidFill>
              <a:latin typeface="Tahoma"/>
              <a:ea typeface="Tahoma"/>
              <a:cs typeface="Tahoma"/>
              <a:sym typeface="Tahoma"/>
            </a:endParaRPr>
          </a:p>
        </p:txBody>
      </p:sp>
      <p:pic>
        <p:nvPicPr>
          <p:cNvPr id="70" name="Google Shape;70;p13"/>
          <p:cNvPicPr preferRelativeResize="0"/>
          <p:nvPr/>
        </p:nvPicPr>
        <p:blipFill rotWithShape="1">
          <a:blip r:embed="rId4">
            <a:alphaModFix/>
          </a:blip>
          <a:srcRect b="0" l="0" r="0" t="0"/>
          <a:stretch/>
        </p:blipFill>
        <p:spPr>
          <a:xfrm>
            <a:off x="1782762" y="37858700"/>
            <a:ext cx="13796960" cy="4138613"/>
          </a:xfrm>
          <a:prstGeom prst="rect">
            <a:avLst/>
          </a:prstGeom>
          <a:noFill/>
          <a:ln cap="flat" cmpd="sng" w="9525">
            <a:solidFill>
              <a:srgbClr val="000000"/>
            </a:solidFill>
            <a:prstDash val="solid"/>
            <a:miter lim="800000"/>
            <a:headEnd len="sm" w="sm" type="none"/>
            <a:tailEnd len="sm" w="sm" type="none"/>
          </a:ln>
        </p:spPr>
      </p:pic>
      <p:sp>
        <p:nvSpPr>
          <p:cNvPr id="71" name="Google Shape;71;p13"/>
          <p:cNvSpPr txBox="1"/>
          <p:nvPr/>
        </p:nvSpPr>
        <p:spPr>
          <a:xfrm>
            <a:off x="1539875" y="22740937"/>
            <a:ext cx="16063800" cy="873000"/>
          </a:xfrm>
          <a:prstGeom prst="rect">
            <a:avLst/>
          </a:prstGeom>
          <a:noFill/>
          <a:ln>
            <a:noFill/>
          </a:ln>
        </p:spPr>
        <p:txBody>
          <a:bodyPr anchorCtr="0" anchor="t" bIns="46150" lIns="92325" spcFirstLastPara="1" rIns="92325" wrap="square" tIns="46150">
            <a:spAutoFit/>
          </a:bodyPr>
          <a:lstStyle/>
          <a:p>
            <a:pPr indent="0" lvl="0" marL="0" marR="0" rtl="0" algn="l">
              <a:lnSpc>
                <a:spcPct val="100000"/>
              </a:lnSpc>
              <a:spcBef>
                <a:spcPts val="0"/>
              </a:spcBef>
              <a:spcAft>
                <a:spcPts val="0"/>
              </a:spcAft>
              <a:buClr>
                <a:schemeClr val="dk2"/>
              </a:buClr>
              <a:buSzPts val="5000"/>
              <a:buFont typeface="Arial"/>
              <a:buNone/>
            </a:pPr>
            <a:r>
              <a:rPr b="1" i="0" lang="en-US" sz="5000" u="none">
                <a:solidFill>
                  <a:schemeClr val="dk2"/>
                </a:solidFill>
                <a:latin typeface="Arial"/>
                <a:ea typeface="Arial"/>
                <a:cs typeface="Arial"/>
                <a:sym typeface="Arial"/>
              </a:rPr>
              <a:t>2. MATERIAIS E MÉTODOS</a:t>
            </a:r>
            <a:endParaRPr/>
          </a:p>
        </p:txBody>
      </p:sp>
      <p:sp>
        <p:nvSpPr>
          <p:cNvPr id="72" name="Google Shape;72;p13"/>
          <p:cNvSpPr txBox="1"/>
          <p:nvPr/>
        </p:nvSpPr>
        <p:spPr>
          <a:xfrm>
            <a:off x="1782762" y="31145162"/>
            <a:ext cx="13849500" cy="7085100"/>
          </a:xfrm>
          <a:prstGeom prst="rect">
            <a:avLst/>
          </a:prstGeom>
          <a:noFill/>
          <a:ln>
            <a:noFill/>
          </a:ln>
        </p:spPr>
        <p:txBody>
          <a:bodyPr anchorCtr="0" anchor="t" bIns="46150" lIns="92325" spcFirstLastPara="1" rIns="92325" wrap="square" tIns="46150">
            <a:spAutoFit/>
          </a:bodyPr>
          <a:lstStyle/>
          <a:p>
            <a:pPr indent="0" lvl="0" marL="0" marR="0" rtl="0" algn="just">
              <a:lnSpc>
                <a:spcPct val="100000"/>
              </a:lnSpc>
              <a:spcBef>
                <a:spcPts val="0"/>
              </a:spcBef>
              <a:spcAft>
                <a:spcPts val="0"/>
              </a:spcAft>
              <a:buClr>
                <a:schemeClr val="dk1"/>
              </a:buClr>
              <a:buSzPts val="4000"/>
              <a:buFont typeface="Arial"/>
              <a:buNone/>
            </a:pPr>
            <a:r>
              <a:rPr b="0" i="0" lang="en-US" sz="4000" u="none">
                <a:solidFill>
                  <a:schemeClr val="dk1"/>
                </a:solidFill>
                <a:latin typeface="Arial"/>
                <a:ea typeface="Arial"/>
                <a:cs typeface="Arial"/>
                <a:sym typeface="Arial"/>
              </a:rPr>
              <a:t>	</a:t>
            </a:r>
            <a:r>
              <a:rPr b="0" i="0" lang="en-US" sz="4400" u="none">
                <a:solidFill>
                  <a:schemeClr val="dk1"/>
                </a:solidFill>
                <a:latin typeface="Arial"/>
                <a:ea typeface="Arial"/>
                <a:cs typeface="Arial"/>
                <a:sym typeface="Arial"/>
              </a:rPr>
              <a:t> </a:t>
            </a:r>
            <a:r>
              <a:rPr b="0" i="0" lang="en-US" sz="4000" u="none">
                <a:solidFill>
                  <a:schemeClr val="dk1"/>
                </a:solidFill>
                <a:latin typeface="Arial"/>
                <a:ea typeface="Arial"/>
                <a:cs typeface="Arial"/>
                <a:sym typeface="Arial"/>
              </a:rPr>
              <a:t>Lorem ipsum dolor sit amet. Diam assum ut. Justo magna lorem amet et magna diam tempor. Wisi vero nisl option. Dolore assum molestie voluptua. Sit sea sadipscing labore duo. Consequat erat et veniam ea. Sit clita in te et aliquyam sadipscing. </a:t>
            </a:r>
            <a:endParaRPr/>
          </a:p>
          <a:p>
            <a:pPr indent="0" lvl="0" marL="0" marR="0" rtl="0" algn="just">
              <a:lnSpc>
                <a:spcPct val="100000"/>
              </a:lnSpc>
              <a:spcBef>
                <a:spcPts val="0"/>
              </a:spcBef>
              <a:spcAft>
                <a:spcPts val="0"/>
              </a:spcAft>
              <a:buClr>
                <a:schemeClr val="dk1"/>
              </a:buClr>
              <a:buSzPts val="4000"/>
              <a:buFont typeface="Arial"/>
              <a:buNone/>
            </a:pPr>
            <a:r>
              <a:rPr b="0" i="0" lang="en-US" sz="4000" u="none">
                <a:solidFill>
                  <a:schemeClr val="dk1"/>
                </a:solidFill>
                <a:latin typeface="Arial"/>
                <a:ea typeface="Arial"/>
                <a:cs typeface="Arial"/>
                <a:sym typeface="Arial"/>
              </a:rPr>
              <a:t>	</a:t>
            </a:r>
            <a:r>
              <a:rPr b="0" i="0" lang="en-US" sz="4400" u="none">
                <a:solidFill>
                  <a:schemeClr val="dk1"/>
                </a:solidFill>
                <a:latin typeface="Arial"/>
                <a:ea typeface="Arial"/>
                <a:cs typeface="Arial"/>
                <a:sym typeface="Arial"/>
              </a:rPr>
              <a:t> </a:t>
            </a:r>
            <a:r>
              <a:rPr b="0" i="0" lang="en-US" sz="4000" u="none">
                <a:solidFill>
                  <a:schemeClr val="dk1"/>
                </a:solidFill>
                <a:latin typeface="Arial"/>
                <a:ea typeface="Arial"/>
                <a:cs typeface="Arial"/>
                <a:sym typeface="Arial"/>
              </a:rPr>
              <a:t>Lorem ipsum dolor sit amet. Diam assum ut. Justo magna lorem amet et magna diam tempor. Wisi vero nisl option. Dolore assum molestie voluptua. Sit sea sadipscing labore duo. Consequat erat et veniam ea. Sit clita in te et aliquyam sadipscing. </a:t>
            </a:r>
            <a:endParaRPr b="0" i="0" sz="4000" u="none">
              <a:solidFill>
                <a:schemeClr val="dk1"/>
              </a:solidFill>
              <a:latin typeface="Tahoma"/>
              <a:ea typeface="Tahoma"/>
              <a:cs typeface="Tahoma"/>
              <a:sym typeface="Tahoma"/>
            </a:endParaRPr>
          </a:p>
          <a:p>
            <a:pPr indent="0" lvl="0" marL="0" marR="0" rtl="0" algn="l">
              <a:lnSpc>
                <a:spcPct val="100000"/>
              </a:lnSpc>
              <a:spcBef>
                <a:spcPts val="0"/>
              </a:spcBef>
              <a:spcAft>
                <a:spcPts val="0"/>
              </a:spcAft>
              <a:buNone/>
            </a:pPr>
            <a:r>
              <a:t/>
            </a:r>
            <a:endParaRPr b="0" i="0" sz="4000" u="none">
              <a:solidFill>
                <a:schemeClr val="dk1"/>
              </a:solidFill>
              <a:latin typeface="Tahoma"/>
              <a:ea typeface="Tahoma"/>
              <a:cs typeface="Tahoma"/>
              <a:sym typeface="Tahoma"/>
            </a:endParaRPr>
          </a:p>
        </p:txBody>
      </p:sp>
      <p:sp>
        <p:nvSpPr>
          <p:cNvPr id="73" name="Google Shape;73;p13"/>
          <p:cNvSpPr txBox="1"/>
          <p:nvPr/>
        </p:nvSpPr>
        <p:spPr>
          <a:xfrm>
            <a:off x="17091025" y="11463337"/>
            <a:ext cx="13446000" cy="6462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3500"/>
              <a:buFont typeface="Arial"/>
              <a:buNone/>
            </a:pPr>
            <a:r>
              <a:rPr b="0" i="0" lang="en-US" sz="3500" u="none">
                <a:solidFill>
                  <a:schemeClr val="dk1"/>
                </a:solidFill>
                <a:latin typeface="Arial"/>
                <a:ea typeface="Arial"/>
                <a:cs typeface="Arial"/>
                <a:sym typeface="Arial"/>
              </a:rPr>
              <a:t>TABELA 1.  </a:t>
            </a:r>
            <a:r>
              <a:rPr b="1" i="0" lang="en-US" sz="3500" u="none">
                <a:solidFill>
                  <a:schemeClr val="dk1"/>
                </a:solidFill>
                <a:latin typeface="Arial"/>
                <a:ea typeface="Arial"/>
                <a:cs typeface="Arial"/>
                <a:sym typeface="Arial"/>
              </a:rPr>
              <a:t>TÍTULO</a:t>
            </a:r>
            <a:r>
              <a:rPr b="0" i="0" lang="en-US" sz="3500" u="none">
                <a:solidFill>
                  <a:schemeClr val="dk1"/>
                </a:solidFill>
                <a:latin typeface="Arial"/>
                <a:ea typeface="Arial"/>
                <a:cs typeface="Arial"/>
                <a:sym typeface="Arial"/>
              </a:rPr>
              <a:t> E CABEÇALHO DA </a:t>
            </a:r>
            <a:r>
              <a:rPr b="1" i="0" lang="en-US" sz="3500" u="none">
                <a:solidFill>
                  <a:schemeClr val="dk1"/>
                </a:solidFill>
                <a:latin typeface="Arial"/>
                <a:ea typeface="Arial"/>
                <a:cs typeface="Arial"/>
                <a:sym typeface="Arial"/>
              </a:rPr>
              <a:t>TABELA</a:t>
            </a:r>
            <a:endParaRPr/>
          </a:p>
        </p:txBody>
      </p:sp>
      <p:sp>
        <p:nvSpPr>
          <p:cNvPr id="74" name="Google Shape;74;p13"/>
          <p:cNvSpPr txBox="1"/>
          <p:nvPr/>
        </p:nvSpPr>
        <p:spPr>
          <a:xfrm>
            <a:off x="17495837" y="31510287"/>
            <a:ext cx="13041300" cy="10687200"/>
          </a:xfrm>
          <a:prstGeom prst="rect">
            <a:avLst/>
          </a:prstGeom>
          <a:noFill/>
          <a:ln>
            <a:noFill/>
          </a:ln>
        </p:spPr>
        <p:txBody>
          <a:bodyPr anchorCtr="0" anchor="t" bIns="46150" lIns="92325" spcFirstLastPara="1" rIns="92325" wrap="square" tIns="46150">
            <a:spAutoFit/>
          </a:bodyPr>
          <a:lstStyle/>
          <a:p>
            <a:pPr indent="0" lvl="0" marL="0" marR="0" rtl="0" algn="just">
              <a:lnSpc>
                <a:spcPct val="100000"/>
              </a:lnSpc>
              <a:spcBef>
                <a:spcPts val="0"/>
              </a:spcBef>
              <a:spcAft>
                <a:spcPts val="0"/>
              </a:spcAft>
              <a:buClr>
                <a:schemeClr val="dk1"/>
              </a:buClr>
              <a:buSzPts val="4000"/>
              <a:buFont typeface="Arial"/>
              <a:buNone/>
            </a:pPr>
            <a:r>
              <a:rPr b="0" i="0" lang="en-US" sz="4000" u="none">
                <a:solidFill>
                  <a:schemeClr val="dk1"/>
                </a:solidFill>
                <a:latin typeface="Arial"/>
                <a:ea typeface="Arial"/>
                <a:cs typeface="Arial"/>
                <a:sym typeface="Arial"/>
              </a:rPr>
              <a:t>ASSOCIAÇÃO BRASILEIRA DE NORMAS TÉCNICAS. </a:t>
            </a:r>
            <a:r>
              <a:rPr b="1" i="0" lang="en-US" sz="4000" u="none">
                <a:solidFill>
                  <a:schemeClr val="dk1"/>
                </a:solidFill>
                <a:latin typeface="Arial"/>
                <a:ea typeface="Arial"/>
                <a:cs typeface="Arial"/>
                <a:sym typeface="Arial"/>
              </a:rPr>
              <a:t>NBR 14724</a:t>
            </a:r>
            <a:r>
              <a:rPr b="0" i="0" lang="en-US" sz="4000" u="none">
                <a:solidFill>
                  <a:schemeClr val="dk1"/>
                </a:solidFill>
                <a:latin typeface="Arial"/>
                <a:ea typeface="Arial"/>
                <a:cs typeface="Arial"/>
                <a:sym typeface="Arial"/>
              </a:rPr>
              <a:t>: Informação e Documentação - Trabalhos acadêmicos - Apresentação. Rio de Janeiro: ABNT, 2001.</a:t>
            </a:r>
            <a:endParaRPr/>
          </a:p>
          <a:p>
            <a:pPr indent="0" lvl="0" marL="0" marR="0" rtl="0" algn="just">
              <a:lnSpc>
                <a:spcPct val="100000"/>
              </a:lnSpc>
              <a:spcBef>
                <a:spcPts val="0"/>
              </a:spcBef>
              <a:spcAft>
                <a:spcPts val="0"/>
              </a:spcAft>
              <a:buClr>
                <a:schemeClr val="dk1"/>
              </a:buClr>
              <a:buSzPts val="4000"/>
              <a:buFont typeface="Tahoma"/>
              <a:buNone/>
            </a:pPr>
            <a:r>
              <a:t/>
            </a:r>
            <a:endParaRPr b="0" i="0" sz="4000" u="none">
              <a:solidFill>
                <a:schemeClr val="dk1"/>
              </a:solidFill>
              <a:latin typeface="Arial"/>
              <a:ea typeface="Arial"/>
              <a:cs typeface="Arial"/>
              <a:sym typeface="Arial"/>
            </a:endParaRPr>
          </a:p>
          <a:p>
            <a:pPr indent="0" lvl="0" marL="0" marR="0" rtl="0" algn="just">
              <a:lnSpc>
                <a:spcPct val="100000"/>
              </a:lnSpc>
              <a:spcBef>
                <a:spcPts val="0"/>
              </a:spcBef>
              <a:spcAft>
                <a:spcPts val="0"/>
              </a:spcAft>
              <a:buClr>
                <a:schemeClr val="dk1"/>
              </a:buClr>
              <a:buSzPts val="4000"/>
              <a:buFont typeface="Arial"/>
              <a:buNone/>
            </a:pPr>
            <a:r>
              <a:rPr b="0" i="0" lang="en-US" sz="4000" u="none">
                <a:solidFill>
                  <a:schemeClr val="dk1"/>
                </a:solidFill>
                <a:latin typeface="Arial"/>
                <a:ea typeface="Arial"/>
                <a:cs typeface="Arial"/>
                <a:sym typeface="Arial"/>
              </a:rPr>
              <a:t>ASSOCIAÇÃO BRASILEIRA DE NORMAS TÉCNICAS. </a:t>
            </a:r>
            <a:r>
              <a:rPr b="1" i="0" lang="en-US" sz="4000" u="none">
                <a:solidFill>
                  <a:schemeClr val="dk1"/>
                </a:solidFill>
                <a:latin typeface="Arial"/>
                <a:ea typeface="Arial"/>
                <a:cs typeface="Arial"/>
                <a:sym typeface="Arial"/>
              </a:rPr>
              <a:t>NBR 18457</a:t>
            </a:r>
            <a:r>
              <a:rPr b="0" i="0" lang="en-US" sz="4000" u="none">
                <a:solidFill>
                  <a:schemeClr val="dk1"/>
                </a:solidFill>
                <a:latin typeface="Arial"/>
                <a:ea typeface="Arial"/>
                <a:cs typeface="Arial"/>
                <a:sym typeface="Arial"/>
              </a:rPr>
              <a:t>: Informação e Documentação - Trabalhos acadêmicos - Apresentação. Rio de Janeiro: ABNT, 2010.</a:t>
            </a:r>
            <a:endParaRPr/>
          </a:p>
          <a:p>
            <a:pPr indent="0" lvl="0" marL="0" marR="0" rtl="0" algn="just">
              <a:lnSpc>
                <a:spcPct val="100000"/>
              </a:lnSpc>
              <a:spcBef>
                <a:spcPts val="0"/>
              </a:spcBef>
              <a:spcAft>
                <a:spcPts val="0"/>
              </a:spcAft>
              <a:buClr>
                <a:schemeClr val="dk1"/>
              </a:buClr>
              <a:buSzPts val="4000"/>
              <a:buFont typeface="Tahoma"/>
              <a:buNone/>
            </a:pPr>
            <a:r>
              <a:t/>
            </a:r>
            <a:endParaRPr b="0" i="0" sz="4000" u="none">
              <a:solidFill>
                <a:schemeClr val="dk1"/>
              </a:solidFill>
              <a:latin typeface="Arial"/>
              <a:ea typeface="Arial"/>
              <a:cs typeface="Arial"/>
              <a:sym typeface="Arial"/>
            </a:endParaRPr>
          </a:p>
          <a:p>
            <a:pPr indent="0" lvl="0" marL="0" marR="0" rtl="0" algn="just">
              <a:lnSpc>
                <a:spcPct val="100000"/>
              </a:lnSpc>
              <a:spcBef>
                <a:spcPts val="0"/>
              </a:spcBef>
              <a:spcAft>
                <a:spcPts val="0"/>
              </a:spcAft>
              <a:buClr>
                <a:schemeClr val="dk1"/>
              </a:buClr>
              <a:buSzPts val="4000"/>
              <a:buFont typeface="Arial"/>
              <a:buNone/>
            </a:pPr>
            <a:r>
              <a:rPr b="0" i="0" lang="en-US" sz="4000" u="none">
                <a:solidFill>
                  <a:schemeClr val="dk1"/>
                </a:solidFill>
                <a:latin typeface="Arial"/>
                <a:ea typeface="Arial"/>
                <a:cs typeface="Arial"/>
                <a:sym typeface="Arial"/>
              </a:rPr>
              <a:t>ASSOCIAÇÃO BRASILEIRA DE NORMAS TÉCNICAS. </a:t>
            </a:r>
            <a:r>
              <a:rPr b="1" i="0" lang="en-US" sz="4000" u="none">
                <a:solidFill>
                  <a:schemeClr val="dk1"/>
                </a:solidFill>
                <a:latin typeface="Arial"/>
                <a:ea typeface="Arial"/>
                <a:cs typeface="Arial"/>
                <a:sym typeface="Arial"/>
              </a:rPr>
              <a:t>NBR 17596</a:t>
            </a:r>
            <a:r>
              <a:rPr b="0" i="0" lang="en-US" sz="4000" u="none">
                <a:solidFill>
                  <a:schemeClr val="dk1"/>
                </a:solidFill>
                <a:latin typeface="Arial"/>
                <a:ea typeface="Arial"/>
                <a:cs typeface="Arial"/>
                <a:sym typeface="Arial"/>
              </a:rPr>
              <a:t>: Informação e Documentação - Trabalhos acadêmicos - Apresentação. Rio de Janeiro: ABNT, 2015.</a:t>
            </a:r>
            <a:endParaRPr/>
          </a:p>
          <a:p>
            <a:pPr indent="0" lvl="0" marL="0" marR="0" rtl="0" algn="just">
              <a:lnSpc>
                <a:spcPct val="100000"/>
              </a:lnSpc>
              <a:spcBef>
                <a:spcPts val="0"/>
              </a:spcBef>
              <a:spcAft>
                <a:spcPts val="0"/>
              </a:spcAft>
              <a:buClr>
                <a:schemeClr val="dk1"/>
              </a:buClr>
              <a:buSzPts val="4000"/>
              <a:buFont typeface="Tahoma"/>
              <a:buNone/>
            </a:pPr>
            <a:r>
              <a:t/>
            </a:r>
            <a:endParaRPr b="0" i="0" sz="4000" u="none">
              <a:solidFill>
                <a:schemeClr val="dk1"/>
              </a:solidFill>
              <a:latin typeface="Arial"/>
              <a:ea typeface="Arial"/>
              <a:cs typeface="Arial"/>
              <a:sym typeface="Arial"/>
            </a:endParaRPr>
          </a:p>
          <a:p>
            <a:pPr indent="0" lvl="0" marL="0" marR="0" rtl="0" algn="just">
              <a:lnSpc>
                <a:spcPct val="100000"/>
              </a:lnSpc>
              <a:spcBef>
                <a:spcPts val="0"/>
              </a:spcBef>
              <a:spcAft>
                <a:spcPts val="0"/>
              </a:spcAft>
              <a:buClr>
                <a:schemeClr val="dk1"/>
              </a:buClr>
              <a:buSzPts val="4000"/>
              <a:buFont typeface="Arial"/>
              <a:buNone/>
            </a:pPr>
            <a:r>
              <a:rPr b="0" i="0" lang="en-US" sz="4000" u="none">
                <a:solidFill>
                  <a:schemeClr val="dk1"/>
                </a:solidFill>
                <a:latin typeface="Arial"/>
                <a:ea typeface="Arial"/>
                <a:cs typeface="Arial"/>
                <a:sym typeface="Arial"/>
              </a:rPr>
              <a:t>MORAES, L. S. </a:t>
            </a:r>
            <a:r>
              <a:rPr b="1" i="0" lang="en-US" sz="4000" u="none">
                <a:solidFill>
                  <a:schemeClr val="dk1"/>
                </a:solidFill>
                <a:latin typeface="Arial"/>
                <a:ea typeface="Arial"/>
                <a:cs typeface="Arial"/>
                <a:sym typeface="Arial"/>
              </a:rPr>
              <a:t>Apresentação de Trabalhos Científicos</a:t>
            </a:r>
            <a:r>
              <a:rPr b="0" i="0" lang="en-US" sz="4000" u="none">
                <a:solidFill>
                  <a:schemeClr val="dk1"/>
                </a:solidFill>
                <a:latin typeface="Arial"/>
                <a:ea typeface="Arial"/>
                <a:cs typeface="Arial"/>
                <a:sym typeface="Arial"/>
              </a:rPr>
              <a:t>. São Paulo: Edgard Blücher; 1990. 465 p.</a:t>
            </a:r>
            <a:endParaRPr/>
          </a:p>
        </p:txBody>
      </p:sp>
      <p:sp>
        <p:nvSpPr>
          <p:cNvPr id="75" name="Google Shape;75;p13"/>
          <p:cNvSpPr txBox="1"/>
          <p:nvPr/>
        </p:nvSpPr>
        <p:spPr>
          <a:xfrm>
            <a:off x="17252950" y="18832512"/>
            <a:ext cx="13444500" cy="6393000"/>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rgbClr val="000000"/>
              </a:buClr>
              <a:buSzPts val="4000"/>
              <a:buFont typeface="Arial"/>
              <a:buNone/>
            </a:pPr>
            <a:r>
              <a:rPr b="1" i="0" lang="en-US" sz="4000" u="none">
                <a:solidFill>
                  <a:srgbClr val="000000"/>
                </a:solidFill>
                <a:latin typeface="Arial"/>
                <a:ea typeface="Arial"/>
                <a:cs typeface="Arial"/>
                <a:sym typeface="Arial"/>
              </a:rPr>
              <a:t>	</a:t>
            </a:r>
            <a:r>
              <a:rPr b="0" i="0" lang="en-US" sz="4400" u="none">
                <a:solidFill>
                  <a:schemeClr val="dk1"/>
                </a:solidFill>
                <a:latin typeface="Arial"/>
                <a:ea typeface="Arial"/>
                <a:cs typeface="Arial"/>
                <a:sym typeface="Arial"/>
              </a:rPr>
              <a:t> </a:t>
            </a:r>
            <a:r>
              <a:rPr b="0" i="0" lang="en-US" sz="4000" u="none">
                <a:solidFill>
                  <a:schemeClr val="dk1"/>
                </a:solidFill>
                <a:latin typeface="Arial"/>
                <a:ea typeface="Arial"/>
                <a:cs typeface="Arial"/>
                <a:sym typeface="Arial"/>
              </a:rPr>
              <a:t>Lorem ipsum dolor sit amet. Diam assum ut. Justo magna lorem amet et magna diam tempor. Wisi vero nisl option. Dolore assum molestie voluptua. Sit sea sadipscing labore duo. Consequat erat et veniam ea. Sit clita in te et aliquyam sadipscing. Minim ullamcorper sit kasd. Blandit amet dolor augue justo accumsan dolor. Ut consetetur no accumsan amet ut. Diam et dolores feugiat voluptua. Kasd vero et consetetur placerat sanctus voluptua. Eros magna sadipscing tation eirmod qui. Amet et magna lorem est.</a:t>
            </a:r>
            <a:endParaRPr/>
          </a:p>
        </p:txBody>
      </p:sp>
      <p:graphicFrame>
        <p:nvGraphicFramePr>
          <p:cNvPr id="76" name="Google Shape;76;p13"/>
          <p:cNvGraphicFramePr/>
          <p:nvPr/>
        </p:nvGraphicFramePr>
        <p:xfrm>
          <a:off x="17252950" y="12563475"/>
          <a:ext cx="3000000" cy="3000000"/>
        </p:xfrm>
        <a:graphic>
          <a:graphicData uri="http://schemas.openxmlformats.org/drawingml/2006/table">
            <a:tbl>
              <a:tblPr>
                <a:noFill/>
                <a:tableStyleId>{5BC202A1-D487-49F3-BD3D-42B490020E47}</a:tableStyleId>
              </a:tblPr>
              <a:tblGrid>
                <a:gridCol w="5953125"/>
                <a:gridCol w="3578225"/>
                <a:gridCol w="3754425"/>
              </a:tblGrid>
              <a:tr h="827075">
                <a:tc>
                  <a:txBody>
                    <a:bodyPr/>
                    <a:lstStyle/>
                    <a:p>
                      <a:pPr indent="0" lvl="0" marL="0" marR="0" rtl="0" algn="l">
                        <a:lnSpc>
                          <a:spcPct val="100000"/>
                        </a:lnSpc>
                        <a:spcBef>
                          <a:spcPts val="0"/>
                        </a:spcBef>
                        <a:spcAft>
                          <a:spcPts val="0"/>
                        </a:spcAft>
                        <a:buClr>
                          <a:schemeClr val="dk1"/>
                        </a:buClr>
                        <a:buSzPts val="2700"/>
                        <a:buFont typeface="Arial"/>
                        <a:buNone/>
                      </a:pPr>
                      <a:r>
                        <a:rPr b="0" i="0" lang="en-US" sz="2700" u="none" cap="none" strike="noStrike">
                          <a:solidFill>
                            <a:schemeClr val="dk1"/>
                          </a:solidFill>
                          <a:latin typeface="Arial"/>
                          <a:ea typeface="Arial"/>
                          <a:cs typeface="Arial"/>
                          <a:sym typeface="Arial"/>
                        </a:rPr>
                        <a:t> </a:t>
                      </a:r>
                      <a:endParaRPr/>
                    </a:p>
                  </a:txBody>
                  <a:tcPr marT="51425" marB="51425" marR="102850" marL="102850" anchor="b">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3600"/>
                        <a:buFont typeface="Arial"/>
                        <a:buNone/>
                      </a:pPr>
                      <a:r>
                        <a:rPr b="0" i="0" lang="en-US" sz="3600" u="none" cap="none" strike="noStrike">
                          <a:solidFill>
                            <a:schemeClr val="dk1"/>
                          </a:solidFill>
                          <a:latin typeface="Arial"/>
                          <a:ea typeface="Arial"/>
                          <a:cs typeface="Arial"/>
                          <a:sym typeface="Arial"/>
                        </a:rPr>
                        <a:t>Lodo Biológico </a:t>
                      </a:r>
                      <a:endParaRPr/>
                    </a:p>
                  </a:txBody>
                  <a:tcPr marT="51425" marB="51425" marR="102850" marL="102850" anchor="b">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3600"/>
                        <a:buFont typeface="Arial"/>
                        <a:buNone/>
                      </a:pPr>
                      <a:r>
                        <a:rPr b="0" i="0" lang="en-US" sz="3600" u="none" cap="none" strike="noStrike">
                          <a:solidFill>
                            <a:schemeClr val="dk1"/>
                          </a:solidFill>
                          <a:latin typeface="Arial"/>
                          <a:ea typeface="Arial"/>
                          <a:cs typeface="Arial"/>
                          <a:sym typeface="Arial"/>
                        </a:rPr>
                        <a:t>Finos de madeira</a:t>
                      </a:r>
                      <a:endParaRPr/>
                    </a:p>
                  </a:txBody>
                  <a:tcPr marT="51425" marB="51425" marR="102850" marL="102850" anchor="b">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1454150">
                <a:tc>
                  <a:txBody>
                    <a:bodyPr/>
                    <a:lstStyle/>
                    <a:p>
                      <a:pPr indent="0" lvl="0" marL="0" marR="0" rtl="0" algn="l">
                        <a:lnSpc>
                          <a:spcPct val="100000"/>
                        </a:lnSpc>
                        <a:spcBef>
                          <a:spcPts val="0"/>
                        </a:spcBef>
                        <a:spcAft>
                          <a:spcPts val="0"/>
                        </a:spcAft>
                        <a:buClr>
                          <a:schemeClr val="dk1"/>
                        </a:buClr>
                        <a:buSzPts val="4000"/>
                        <a:buFont typeface="Arial"/>
                        <a:buNone/>
                      </a:pPr>
                      <a:r>
                        <a:rPr b="0" i="0" lang="en-US" sz="4000" u="none" cap="none" strike="noStrike">
                          <a:solidFill>
                            <a:schemeClr val="dk1"/>
                          </a:solidFill>
                          <a:latin typeface="Arial"/>
                          <a:ea typeface="Arial"/>
                          <a:cs typeface="Arial"/>
                          <a:sym typeface="Arial"/>
                        </a:rPr>
                        <a:t>Umidade in natura (%)</a:t>
                      </a:r>
                      <a:endParaRPr/>
                    </a:p>
                  </a:txBody>
                  <a:tcPr marT="51425" marB="51425" marR="102850" marL="102850" anchor="ctr">
                    <a:lnT cap="flat" cmpd="sng" w="12700">
                      <a:solidFill>
                        <a:srgbClr val="000000"/>
                      </a:solidFill>
                      <a:prstDash val="solid"/>
                      <a:round/>
                      <a:headEnd len="sm" w="sm" type="none"/>
                      <a:tailEnd len="sm" w="sm" type="none"/>
                    </a:lnT>
                  </a:tcPr>
                </a:tc>
                <a:tc>
                  <a:txBody>
                    <a:bodyPr/>
                    <a:lstStyle/>
                    <a:p>
                      <a:pPr indent="0" lvl="0" marL="0" marR="0" rtl="0" algn="ctr">
                        <a:lnSpc>
                          <a:spcPct val="100000"/>
                        </a:lnSpc>
                        <a:spcBef>
                          <a:spcPts val="0"/>
                        </a:spcBef>
                        <a:spcAft>
                          <a:spcPts val="0"/>
                        </a:spcAft>
                        <a:buClr>
                          <a:schemeClr val="dk1"/>
                        </a:buClr>
                        <a:buSzPts val="3600"/>
                        <a:buFont typeface="Arial"/>
                        <a:buNone/>
                      </a:pPr>
                      <a:r>
                        <a:rPr b="0" i="0" lang="en-US" sz="3600" u="none" cap="none" strike="noStrike">
                          <a:solidFill>
                            <a:schemeClr val="dk1"/>
                          </a:solidFill>
                          <a:latin typeface="Arial"/>
                          <a:ea typeface="Arial"/>
                          <a:cs typeface="Arial"/>
                          <a:sym typeface="Arial"/>
                        </a:rPr>
                        <a:t>85</a:t>
                      </a:r>
                      <a:endParaRPr/>
                    </a:p>
                  </a:txBody>
                  <a:tcPr marT="51425" marB="51425" marR="102850" marL="102850" anchor="ctr">
                    <a:lnT cap="flat" cmpd="sng" w="12700">
                      <a:solidFill>
                        <a:srgbClr val="000000"/>
                      </a:solidFill>
                      <a:prstDash val="solid"/>
                      <a:round/>
                      <a:headEnd len="sm" w="sm" type="none"/>
                      <a:tailEnd len="sm" w="sm" type="none"/>
                    </a:lnT>
                  </a:tcPr>
                </a:tc>
                <a:tc>
                  <a:txBody>
                    <a:bodyPr/>
                    <a:lstStyle/>
                    <a:p>
                      <a:pPr indent="0" lvl="0" marL="0" marR="0" rtl="0" algn="ctr">
                        <a:lnSpc>
                          <a:spcPct val="100000"/>
                        </a:lnSpc>
                        <a:spcBef>
                          <a:spcPts val="0"/>
                        </a:spcBef>
                        <a:spcAft>
                          <a:spcPts val="0"/>
                        </a:spcAft>
                        <a:buClr>
                          <a:schemeClr val="dk1"/>
                        </a:buClr>
                        <a:buSzPts val="3600"/>
                        <a:buFont typeface="Arial"/>
                        <a:buNone/>
                      </a:pPr>
                      <a:r>
                        <a:rPr b="0" i="0" lang="en-US" sz="3600" u="none" cap="none" strike="noStrike">
                          <a:solidFill>
                            <a:schemeClr val="dk1"/>
                          </a:solidFill>
                          <a:latin typeface="Arial"/>
                          <a:ea typeface="Arial"/>
                          <a:cs typeface="Arial"/>
                          <a:sym typeface="Arial"/>
                        </a:rPr>
                        <a:t>45</a:t>
                      </a:r>
                      <a:endParaRPr/>
                    </a:p>
                  </a:txBody>
                  <a:tcPr marT="51425" marB="51425" marR="102850" marL="102850" anchor="ctr">
                    <a:lnT cap="flat" cmpd="sng" w="12700">
                      <a:solidFill>
                        <a:srgbClr val="000000"/>
                      </a:solidFill>
                      <a:prstDash val="solid"/>
                      <a:round/>
                      <a:headEnd len="sm" w="sm" type="none"/>
                      <a:tailEnd len="sm" w="sm" type="none"/>
                    </a:lnT>
                  </a:tcPr>
                </a:tc>
              </a:tr>
              <a:tr h="1697025">
                <a:tc>
                  <a:txBody>
                    <a:bodyPr/>
                    <a:lstStyle/>
                    <a:p>
                      <a:pPr indent="0" lvl="0" marL="0" marR="0" rtl="0" algn="l">
                        <a:lnSpc>
                          <a:spcPct val="100000"/>
                        </a:lnSpc>
                        <a:spcBef>
                          <a:spcPts val="0"/>
                        </a:spcBef>
                        <a:spcAft>
                          <a:spcPts val="0"/>
                        </a:spcAft>
                        <a:buClr>
                          <a:schemeClr val="dk1"/>
                        </a:buClr>
                        <a:buSzPts val="4000"/>
                        <a:buFont typeface="Arial"/>
                        <a:buNone/>
                      </a:pPr>
                      <a:r>
                        <a:rPr b="0" i="0" lang="en-US" sz="4000" u="none" cap="none" strike="noStrike">
                          <a:solidFill>
                            <a:schemeClr val="dk1"/>
                          </a:solidFill>
                          <a:latin typeface="Arial"/>
                          <a:ea typeface="Arial"/>
                          <a:cs typeface="Arial"/>
                          <a:sym typeface="Arial"/>
                        </a:rPr>
                        <a:t>Poder Calorífico (kcal/kg) </a:t>
                      </a:r>
                      <a:endParaRPr/>
                    </a:p>
                  </a:txBody>
                  <a:tcPr marT="51425" marB="51425" marR="102850" marL="102850" anchor="ctr"/>
                </a:tc>
                <a:tc>
                  <a:txBody>
                    <a:bodyPr/>
                    <a:lstStyle/>
                    <a:p>
                      <a:pPr indent="0" lvl="0" marL="0" marR="0" rtl="0" algn="ctr">
                        <a:lnSpc>
                          <a:spcPct val="100000"/>
                        </a:lnSpc>
                        <a:spcBef>
                          <a:spcPts val="0"/>
                        </a:spcBef>
                        <a:spcAft>
                          <a:spcPts val="0"/>
                        </a:spcAft>
                        <a:buClr>
                          <a:schemeClr val="dk1"/>
                        </a:buClr>
                        <a:buSzPts val="3600"/>
                        <a:buFont typeface="Arial"/>
                        <a:buNone/>
                      </a:pPr>
                      <a:r>
                        <a:rPr b="0" i="0" lang="en-US" sz="3600" u="none" cap="none" strike="noStrike">
                          <a:solidFill>
                            <a:schemeClr val="dk1"/>
                          </a:solidFill>
                          <a:latin typeface="Arial"/>
                          <a:ea typeface="Arial"/>
                          <a:cs typeface="Arial"/>
                          <a:sym typeface="Arial"/>
                        </a:rPr>
                        <a:t>3991</a:t>
                      </a:r>
                      <a:endParaRPr/>
                    </a:p>
                  </a:txBody>
                  <a:tcPr marT="51425" marB="51425" marR="102850" marL="102850" anchor="ctr"/>
                </a:tc>
                <a:tc>
                  <a:txBody>
                    <a:bodyPr/>
                    <a:lstStyle/>
                    <a:p>
                      <a:pPr indent="0" lvl="0" marL="0" marR="0" rtl="0" algn="ctr">
                        <a:lnSpc>
                          <a:spcPct val="100000"/>
                        </a:lnSpc>
                        <a:spcBef>
                          <a:spcPts val="0"/>
                        </a:spcBef>
                        <a:spcAft>
                          <a:spcPts val="0"/>
                        </a:spcAft>
                        <a:buClr>
                          <a:schemeClr val="dk1"/>
                        </a:buClr>
                        <a:buSzPts val="3600"/>
                        <a:buFont typeface="Arial"/>
                        <a:buNone/>
                      </a:pPr>
                      <a:r>
                        <a:rPr b="0" i="0" lang="en-US" sz="3600" u="none" cap="none" strike="noStrike">
                          <a:solidFill>
                            <a:schemeClr val="dk1"/>
                          </a:solidFill>
                          <a:latin typeface="Arial"/>
                          <a:ea typeface="Arial"/>
                          <a:cs typeface="Arial"/>
                          <a:sym typeface="Arial"/>
                        </a:rPr>
                        <a:t>4630</a:t>
                      </a:r>
                      <a:endParaRPr/>
                    </a:p>
                  </a:txBody>
                  <a:tcPr marT="51425" marB="51425" marR="102850" marL="102850" anchor="ctr"/>
                </a:tc>
              </a:tr>
              <a:tr h="914400">
                <a:tc>
                  <a:txBody>
                    <a:bodyPr/>
                    <a:lstStyle/>
                    <a:p>
                      <a:pPr indent="0" lvl="0" marL="0" marR="0" rtl="0" algn="l">
                        <a:lnSpc>
                          <a:spcPct val="100000"/>
                        </a:lnSpc>
                        <a:spcBef>
                          <a:spcPts val="0"/>
                        </a:spcBef>
                        <a:spcAft>
                          <a:spcPts val="0"/>
                        </a:spcAft>
                        <a:buClr>
                          <a:schemeClr val="dk1"/>
                        </a:buClr>
                        <a:buSzPts val="4000"/>
                        <a:buFont typeface="Arial"/>
                        <a:buNone/>
                      </a:pPr>
                      <a:r>
                        <a:rPr b="0" i="0" lang="en-US" sz="4000" u="none" cap="none" strike="noStrike">
                          <a:solidFill>
                            <a:schemeClr val="dk1"/>
                          </a:solidFill>
                          <a:latin typeface="Arial"/>
                          <a:ea typeface="Arial"/>
                          <a:cs typeface="Arial"/>
                          <a:sym typeface="Arial"/>
                        </a:rPr>
                        <a:t>Lignina (%)</a:t>
                      </a:r>
                      <a:endParaRPr/>
                    </a:p>
                  </a:txBody>
                  <a:tcPr marT="51425" marB="51425" marR="102850" marL="102850" anchor="ctr">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3600"/>
                        <a:buFont typeface="Arial"/>
                        <a:buNone/>
                      </a:pPr>
                      <a:r>
                        <a:rPr b="0" i="0" lang="en-US" sz="3600" u="none" cap="none" strike="noStrike">
                          <a:solidFill>
                            <a:schemeClr val="dk1"/>
                          </a:solidFill>
                          <a:latin typeface="Arial"/>
                          <a:ea typeface="Arial"/>
                          <a:cs typeface="Arial"/>
                          <a:sym typeface="Arial"/>
                        </a:rPr>
                        <a:t>-</a:t>
                      </a:r>
                      <a:endParaRPr/>
                    </a:p>
                  </a:txBody>
                  <a:tcPr marT="51425" marB="51425" marR="102850" marL="102850" anchor="ctr">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3600"/>
                        <a:buFont typeface="Arial"/>
                        <a:buNone/>
                      </a:pPr>
                      <a:r>
                        <a:rPr b="0" i="0" lang="en-US" sz="3600" u="none" cap="none" strike="noStrike">
                          <a:solidFill>
                            <a:schemeClr val="dk1"/>
                          </a:solidFill>
                          <a:latin typeface="Arial"/>
                          <a:ea typeface="Arial"/>
                          <a:cs typeface="Arial"/>
                          <a:sym typeface="Arial"/>
                        </a:rPr>
                        <a:t>31,2</a:t>
                      </a:r>
                      <a:endParaRPr/>
                    </a:p>
                  </a:txBody>
                  <a:tcPr marT="51425" marB="51425" marR="102850" marL="102850" anchor="ctr">
                    <a:lnB cap="flat" cmpd="sng" w="12700">
                      <a:solidFill>
                        <a:srgbClr val="000000"/>
                      </a:solidFill>
                      <a:prstDash val="solid"/>
                      <a:round/>
                      <a:headEnd len="sm" w="sm" type="none"/>
                      <a:tailEnd len="sm" w="sm" type="none"/>
                    </a:lnB>
                  </a:tcPr>
                </a:tc>
              </a:tr>
            </a:tbl>
          </a:graphicData>
        </a:graphic>
      </p:graphicFrame>
      <p:sp>
        <p:nvSpPr>
          <p:cNvPr id="77" name="Google Shape;77;p13"/>
          <p:cNvSpPr txBox="1"/>
          <p:nvPr/>
        </p:nvSpPr>
        <p:spPr>
          <a:xfrm>
            <a:off x="17333912" y="26689050"/>
            <a:ext cx="13363500" cy="2932200"/>
          </a:xfrm>
          <a:prstGeom prst="rect">
            <a:avLst/>
          </a:prstGeom>
          <a:noFill/>
          <a:ln>
            <a:noFill/>
          </a:ln>
        </p:spPr>
        <p:txBody>
          <a:bodyPr anchorCtr="0" anchor="t" bIns="46150" lIns="92325" spcFirstLastPara="1" rIns="92325" wrap="square" tIns="46150">
            <a:spAutoFit/>
          </a:bodyPr>
          <a:lstStyle/>
          <a:p>
            <a:pPr indent="0" lvl="0" marL="0" marR="0" rtl="0" algn="just">
              <a:lnSpc>
                <a:spcPct val="100000"/>
              </a:lnSpc>
              <a:spcBef>
                <a:spcPts val="0"/>
              </a:spcBef>
              <a:spcAft>
                <a:spcPts val="0"/>
              </a:spcAft>
              <a:buClr>
                <a:schemeClr val="dk1"/>
              </a:buClr>
              <a:buSzPts val="4900"/>
              <a:buFont typeface="Arial"/>
              <a:buNone/>
            </a:pPr>
            <a:r>
              <a:rPr b="0" i="0" lang="en-US" sz="4900" u="none">
                <a:solidFill>
                  <a:schemeClr val="dk1"/>
                </a:solidFill>
                <a:latin typeface="Arial"/>
                <a:ea typeface="Arial"/>
                <a:cs typeface="Arial"/>
                <a:sym typeface="Arial"/>
              </a:rPr>
              <a:t> </a:t>
            </a:r>
            <a:r>
              <a:rPr b="0" i="0" lang="en-US" sz="4400" u="none">
                <a:solidFill>
                  <a:schemeClr val="dk1"/>
                </a:solidFill>
                <a:latin typeface="Arial"/>
                <a:ea typeface="Arial"/>
                <a:cs typeface="Arial"/>
                <a:sym typeface="Arial"/>
              </a:rPr>
              <a:t>Lorem ipsum dolor sit amet. Diam assum ut. Justo magna lorem amet et magna diam tempor. Wisi vero nisl option. Dolore assum molestie voluptua. Sit sea sadipscing labore duo. </a:t>
            </a:r>
            <a:endParaRPr/>
          </a:p>
        </p:txBody>
      </p:sp>
      <p:sp>
        <p:nvSpPr>
          <p:cNvPr id="78" name="Google Shape;78;p13"/>
          <p:cNvSpPr txBox="1"/>
          <p:nvPr/>
        </p:nvSpPr>
        <p:spPr>
          <a:xfrm>
            <a:off x="26080600" y="6315000"/>
            <a:ext cx="64518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latin typeface="Times New Roman"/>
              <a:ea typeface="Times New Roman"/>
              <a:cs typeface="Times New Roman"/>
              <a:sym typeface="Times New Roman"/>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