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fulano@gmail.com" TargetMode="External"/><Relationship Id="rId4" Type="http://schemas.openxmlformats.org/officeDocument/2006/relationships/hyperlink" Target="mailto:sicrano@outlook.com.br" TargetMode="External"/><Relationship Id="rId5" Type="http://schemas.openxmlformats.org/officeDocument/2006/relationships/hyperlink" Target="mailto:beltrano@hotmail.com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704383" y="1203598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pt-BR" sz="2800"/>
              <a:t>MODELO PARA ELABORAÇÃO E FORMATAÇÃO DA APRESENTAÇÃO DOS TRABALHOS</a:t>
            </a:r>
            <a:endParaRPr sz="28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2267744" y="3291830"/>
            <a:ext cx="6400800" cy="9361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25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r>
              <a:rPr lang="pt-BR" sz="2900"/>
              <a:t>Fulano da Silva - Graduando do Curso de XXXXX da Universidade Federal - UF</a:t>
            </a:r>
            <a:endParaRPr/>
          </a:p>
          <a:p>
            <a:pPr indent="0" lvl="0" marL="0" rtl="0" algn="l">
              <a:spcBef>
                <a:spcPts val="275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r>
              <a:rPr lang="pt-BR" sz="2900"/>
              <a:t>Sicrano dos Santos - Mestrando do Curso de XXXXX da Universidade Estadual - UE</a:t>
            </a:r>
            <a:endParaRPr/>
          </a:p>
          <a:p>
            <a:pPr indent="0" lvl="0" marL="0" rtl="0" algn="l">
              <a:spcBef>
                <a:spcPts val="275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r>
              <a:rPr lang="pt-BR" sz="2900"/>
              <a:t>Beltrano de Araujo - Orientador - titulação, Faculdade Ciências - UF</a:t>
            </a:r>
            <a:endParaRPr/>
          </a:p>
          <a:p>
            <a:pPr indent="0" lvl="0" marL="0" rtl="0" algn="l">
              <a:spcBef>
                <a:spcPts val="275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r>
              <a:rPr b="1" lang="pt-BR" sz="2900"/>
              <a:t>Contatos:</a:t>
            </a:r>
            <a:r>
              <a:rPr lang="pt-BR" sz="2900"/>
              <a:t> </a:t>
            </a:r>
            <a:r>
              <a:rPr lang="pt-BR" sz="2900" u="sng">
                <a:solidFill>
                  <a:schemeClr val="hlink"/>
                </a:solidFill>
                <a:hlinkClick r:id="rId3"/>
              </a:rPr>
              <a:t>fulano@gmail.com</a:t>
            </a:r>
            <a:r>
              <a:rPr lang="pt-BR" sz="2900"/>
              <a:t>; </a:t>
            </a:r>
            <a:r>
              <a:rPr lang="pt-BR" sz="2900" u="sng">
                <a:solidFill>
                  <a:schemeClr val="hlink"/>
                </a:solidFill>
                <a:hlinkClick r:id="rId4"/>
              </a:rPr>
              <a:t>sicrano@outlook.com.br</a:t>
            </a:r>
            <a:r>
              <a:rPr lang="pt-BR" sz="2900"/>
              <a:t>; </a:t>
            </a:r>
            <a:r>
              <a:rPr lang="pt-BR" sz="2900" u="sng">
                <a:solidFill>
                  <a:schemeClr val="hlink"/>
                </a:solidFill>
                <a:hlinkClick r:id="rId5"/>
              </a:rPr>
              <a:t>beltrano@hotmail.com</a:t>
            </a:r>
            <a:endParaRPr sz="2900"/>
          </a:p>
          <a:p>
            <a:pPr indent="0" lvl="0" marL="0" rtl="0" algn="ctr">
              <a:spcBef>
                <a:spcPts val="304"/>
              </a:spcBef>
              <a:spcAft>
                <a:spcPts val="0"/>
              </a:spcAft>
              <a:buClr>
                <a:srgbClr val="888888"/>
              </a:buClr>
              <a:buSzPct val="114285"/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304"/>
              </a:spcBef>
              <a:spcAft>
                <a:spcPts val="0"/>
              </a:spcAft>
              <a:buClr>
                <a:srgbClr val="888888"/>
              </a:buClr>
              <a:buSzPct val="114285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251537" y="1089975"/>
            <a:ext cx="4356000" cy="6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Título do Trabalho</a:t>
            </a:r>
            <a:endParaRPr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611577" y="2077549"/>
            <a:ext cx="8280900" cy="314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 itens do trabalho devem ser escritos de forma </a:t>
            </a:r>
            <a:r>
              <a:rPr lang="pt-BR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topificada</a:t>
            </a: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com apenas as principais informações de cada item!</a:t>
            </a:r>
            <a:endParaRPr/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Devem ser usados até 10 slides!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envio do arquivo de apresentação deverá ser realizado em formato </a:t>
            </a:r>
            <a:r>
              <a:rPr b="1"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PDF</a:t>
            </a: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através da área do participante do </a:t>
            </a:r>
            <a:r>
              <a:rPr b="1"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 principal</a:t>
            </a: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(aquele que submeteu o trabalho);</a:t>
            </a:r>
            <a:endParaRPr/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b="1"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garantir o certificado de apresentação, o autor principal precisará estar credenciado</a:t>
            </a: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(presencial ou online) bem como </a:t>
            </a:r>
            <a:r>
              <a:rPr b="1"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enviar o arquivo de apresentação</a:t>
            </a: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através do sistema. Não esqueça esses detalhes!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269587" y="1189025"/>
            <a:ext cx="4356000" cy="6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Título do Trabalho</a:t>
            </a:r>
            <a:endParaRPr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15"/>
          <p:cNvSpPr txBox="1"/>
          <p:nvPr/>
        </p:nvSpPr>
        <p:spPr>
          <a:xfrm>
            <a:off x="773643" y="2176599"/>
            <a:ext cx="8280900" cy="230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JUSTIFICATIVA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METODOLOGIA 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REFERENCIAL TEÓRICO (Pode vir anexo a introdução)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RESULTADOS E DISCUSSÃO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CONSIDERAÇÕES FINAIS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REFERÊNCIAS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