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fulano@gmail.com" TargetMode="External"/><Relationship Id="rId4" Type="http://schemas.openxmlformats.org/officeDocument/2006/relationships/hyperlink" Target="mailto:sicrano@outlook.com.br" TargetMode="External"/><Relationship Id="rId5" Type="http://schemas.openxmlformats.org/officeDocument/2006/relationships/hyperlink" Target="mailto:beltrano@hotmail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704383" y="1203598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pt-BR" sz="2800"/>
              <a:t>MODELO PARA ELABORAÇÃO E FORMATAÇÃO DA APRESENTAÇÃO DOS TRABALHOS</a:t>
            </a:r>
            <a:endParaRPr sz="2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267744" y="3291830"/>
            <a:ext cx="6400800" cy="936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/>
              <a:t>Fulano da Silva - Graduando do Curso de XXXXX da Universidade Federal - UF</a:t>
            </a:r>
            <a:endParaRPr/>
          </a:p>
          <a:p>
            <a:pPr indent="0" lvl="0" marL="0" rtl="0" algn="l">
              <a:spcBef>
                <a:spcPts val="275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/>
              <a:t>Sicrano dos Santos - Mestrando do Curso de XXXXX da Universidade Estadual - UE</a:t>
            </a:r>
            <a:endParaRPr/>
          </a:p>
          <a:p>
            <a:pPr indent="0" lvl="0" marL="0" rtl="0" algn="l">
              <a:spcBef>
                <a:spcPts val="275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/>
              <a:t>Beltrano de Araujo - Orientador - titulação, Faculdade Ciências - UF</a:t>
            </a:r>
            <a:endParaRPr/>
          </a:p>
          <a:p>
            <a:pPr indent="0" lvl="0" marL="0" rtl="0" algn="l">
              <a:spcBef>
                <a:spcPts val="275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b="1" lang="pt-BR" sz="2900"/>
              <a:t>Contatos:</a:t>
            </a:r>
            <a:r>
              <a:rPr lang="pt-BR" sz="2900"/>
              <a:t> </a:t>
            </a:r>
            <a:r>
              <a:rPr lang="pt-BR" sz="2900" u="sng">
                <a:solidFill>
                  <a:schemeClr val="hlink"/>
                </a:solidFill>
                <a:hlinkClick r:id="rId3"/>
              </a:rPr>
              <a:t>fulano@gmail.com</a:t>
            </a:r>
            <a:r>
              <a:rPr lang="pt-BR" sz="2900"/>
              <a:t>; </a:t>
            </a:r>
            <a:r>
              <a:rPr lang="pt-BR" sz="2900" u="sng">
                <a:solidFill>
                  <a:schemeClr val="hlink"/>
                </a:solidFill>
                <a:hlinkClick r:id="rId4"/>
              </a:rPr>
              <a:t>sicrano@outlook.com.br</a:t>
            </a:r>
            <a:r>
              <a:rPr lang="pt-BR" sz="2900"/>
              <a:t>; </a:t>
            </a:r>
            <a:r>
              <a:rPr lang="pt-BR" sz="2900" u="sng">
                <a:solidFill>
                  <a:schemeClr val="hlink"/>
                </a:solidFill>
                <a:hlinkClick r:id="rId5"/>
              </a:rPr>
              <a:t>beltrano@hotmail.com</a:t>
            </a:r>
            <a:endParaRPr sz="2900"/>
          </a:p>
          <a:p>
            <a:pPr indent="0" lvl="0" marL="0" rtl="0" algn="ctr">
              <a:spcBef>
                <a:spcPts val="304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304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51537" y="1089975"/>
            <a:ext cx="43560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611577" y="2077549"/>
            <a:ext cx="82809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itens do trabalho devem ser escritos de forma </a:t>
            </a:r>
            <a:r>
              <a:rPr lang="pt-BR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topificada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apenas as principais informações de cada item!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 ser usados até 10 slides!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envio do arquivo de apresentação deverá ser realizado em formato </a:t>
            </a: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PDF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através da área do participante do </a:t>
            </a: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principal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(aquele que submeteu o trabalho);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garantir o certificado de apresentação, o autor principal precisará estar credenciado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(presencial ou online) bem como </a:t>
            </a: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enviar o arquivo de apresentação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através do sistema. Não esqueça esses detalhes!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269587" y="1189025"/>
            <a:ext cx="43560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773643" y="2176599"/>
            <a:ext cx="82809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JUSTIFICATIVA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REFERENCIAL TEÓRICO (Pode vir anexo a introdução)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E DISCUSSÃO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CONSIDERAÇÕES FINAIS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